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D9664-04D4-4232-8434-CE4A998AC04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A5F353-1F09-494A-AC2A-9F0F5B970F8F}">
      <dgm:prSet/>
      <dgm:spPr/>
      <dgm:t>
        <a:bodyPr/>
        <a:lstStyle/>
        <a:p>
          <a:r>
            <a:rPr lang="en-CA"/>
            <a:t>Objective </a:t>
          </a:r>
          <a:endParaRPr lang="en-US"/>
        </a:p>
      </dgm:t>
    </dgm:pt>
    <dgm:pt modelId="{A2027217-A27E-4A01-82AB-43394DCD4D6D}" type="parTrans" cxnId="{765B9F7F-A675-42F4-88B1-2A47B5FF51E6}">
      <dgm:prSet/>
      <dgm:spPr/>
      <dgm:t>
        <a:bodyPr/>
        <a:lstStyle/>
        <a:p>
          <a:endParaRPr lang="en-US"/>
        </a:p>
      </dgm:t>
    </dgm:pt>
    <dgm:pt modelId="{E2D7E62A-3BB1-45E4-AD4C-2D3154E4A6BD}" type="sibTrans" cxnId="{765B9F7F-A675-42F4-88B1-2A47B5FF51E6}">
      <dgm:prSet/>
      <dgm:spPr/>
      <dgm:t>
        <a:bodyPr/>
        <a:lstStyle/>
        <a:p>
          <a:endParaRPr lang="en-US"/>
        </a:p>
      </dgm:t>
    </dgm:pt>
    <dgm:pt modelId="{FC1163ED-DD74-47D0-B0B2-E64B3E7E8AF1}">
      <dgm:prSet/>
      <dgm:spPr/>
      <dgm:t>
        <a:bodyPr/>
        <a:lstStyle/>
        <a:p>
          <a:r>
            <a:rPr lang="en-US"/>
            <a:t>Assess program effectiveness in reducing carbon emissions and improving sustainability.</a:t>
          </a:r>
        </a:p>
      </dgm:t>
    </dgm:pt>
    <dgm:pt modelId="{2915BCEC-F838-4AC1-8E5B-14C952565E70}" type="parTrans" cxnId="{BEE975CD-338A-434A-8DB3-19D5C795B1D4}">
      <dgm:prSet/>
      <dgm:spPr/>
      <dgm:t>
        <a:bodyPr/>
        <a:lstStyle/>
        <a:p>
          <a:endParaRPr lang="en-US"/>
        </a:p>
      </dgm:t>
    </dgm:pt>
    <dgm:pt modelId="{A5CA174B-3387-498A-9493-20BB40F8884A}" type="sibTrans" cxnId="{BEE975CD-338A-434A-8DB3-19D5C795B1D4}">
      <dgm:prSet/>
      <dgm:spPr/>
      <dgm:t>
        <a:bodyPr/>
        <a:lstStyle/>
        <a:p>
          <a:endParaRPr lang="en-US"/>
        </a:p>
      </dgm:t>
    </dgm:pt>
    <dgm:pt modelId="{7DC5FE2A-EFEA-41E7-A21D-81EF7E4F4DC7}">
      <dgm:prSet/>
      <dgm:spPr/>
      <dgm:t>
        <a:bodyPr/>
        <a:lstStyle/>
        <a:p>
          <a:r>
            <a:rPr lang="en-US"/>
            <a:t>Evaluate technological and economic challenges influencing production and adoption.</a:t>
          </a:r>
        </a:p>
      </dgm:t>
    </dgm:pt>
    <dgm:pt modelId="{BFD1742F-5EB8-4874-9EE6-E6DF9EB5CBDB}" type="parTrans" cxnId="{69F93F9D-C252-429F-9BFD-BE93E8FC6CA0}">
      <dgm:prSet/>
      <dgm:spPr/>
      <dgm:t>
        <a:bodyPr/>
        <a:lstStyle/>
        <a:p>
          <a:endParaRPr lang="en-US"/>
        </a:p>
      </dgm:t>
    </dgm:pt>
    <dgm:pt modelId="{DAF93008-EA90-4218-8863-C053E0ABD1B4}" type="sibTrans" cxnId="{69F93F9D-C252-429F-9BFD-BE93E8FC6CA0}">
      <dgm:prSet/>
      <dgm:spPr/>
      <dgm:t>
        <a:bodyPr/>
        <a:lstStyle/>
        <a:p>
          <a:endParaRPr lang="en-US"/>
        </a:p>
      </dgm:t>
    </dgm:pt>
    <dgm:pt modelId="{53D59156-F7AC-4FD6-888D-2793ECE1DBB8}">
      <dgm:prSet/>
      <dgm:spPr/>
      <dgm:t>
        <a:bodyPr/>
        <a:lstStyle/>
        <a:p>
          <a:r>
            <a:rPr lang="en-US"/>
            <a:t>Offer actionable recommendations to optimize policies, investments, and communication strategies.</a:t>
          </a:r>
        </a:p>
      </dgm:t>
    </dgm:pt>
    <dgm:pt modelId="{4AD03082-FFE3-46F6-AE8E-EC32A7F5A499}" type="parTrans" cxnId="{2B732B16-8D77-41C6-B6C5-D094B33DED38}">
      <dgm:prSet/>
      <dgm:spPr/>
      <dgm:t>
        <a:bodyPr/>
        <a:lstStyle/>
        <a:p>
          <a:endParaRPr lang="en-US"/>
        </a:p>
      </dgm:t>
    </dgm:pt>
    <dgm:pt modelId="{AB0458ED-4B5A-43B3-9800-8D64C9928E4E}" type="sibTrans" cxnId="{2B732B16-8D77-41C6-B6C5-D094B33DED38}">
      <dgm:prSet/>
      <dgm:spPr/>
      <dgm:t>
        <a:bodyPr/>
        <a:lstStyle/>
        <a:p>
          <a:endParaRPr lang="en-US"/>
        </a:p>
      </dgm:t>
    </dgm:pt>
    <dgm:pt modelId="{2972F9E2-AA50-4C0C-B72A-3602752C079B}">
      <dgm:prSet/>
      <dgm:spPr/>
      <dgm:t>
        <a:bodyPr/>
        <a:lstStyle/>
        <a:p>
          <a:r>
            <a:rPr lang="en-CA"/>
            <a:t>Purpose</a:t>
          </a:r>
          <a:endParaRPr lang="en-US"/>
        </a:p>
      </dgm:t>
    </dgm:pt>
    <dgm:pt modelId="{9A54AAE6-CDD5-4498-9026-3FE17422C882}" type="parTrans" cxnId="{A7500142-A7B5-48B3-BACD-C562B67B47A4}">
      <dgm:prSet/>
      <dgm:spPr/>
      <dgm:t>
        <a:bodyPr/>
        <a:lstStyle/>
        <a:p>
          <a:endParaRPr lang="en-US"/>
        </a:p>
      </dgm:t>
    </dgm:pt>
    <dgm:pt modelId="{7D6E3C41-37AF-487D-8A8A-A7006DF43BA7}" type="sibTrans" cxnId="{A7500142-A7B5-48B3-BACD-C562B67B47A4}">
      <dgm:prSet/>
      <dgm:spPr/>
      <dgm:t>
        <a:bodyPr/>
        <a:lstStyle/>
        <a:p>
          <a:endParaRPr lang="en-US"/>
        </a:p>
      </dgm:t>
    </dgm:pt>
    <dgm:pt modelId="{98DB2B4F-9265-4FEB-9811-174CB12BBF9A}">
      <dgm:prSet/>
      <dgm:spPr/>
      <dgm:t>
        <a:bodyPr/>
        <a:lstStyle/>
        <a:p>
          <a:r>
            <a:rPr lang="en-US"/>
            <a:t>To comprehensively study the multi-dimensional impacts of India's ethanol blending program.</a:t>
          </a:r>
        </a:p>
      </dgm:t>
    </dgm:pt>
    <dgm:pt modelId="{CCDBB42A-5AD2-4B3A-BDD6-168E88AD8C4D}" type="parTrans" cxnId="{56538FC0-1F1E-4BF3-97EC-9473765E2834}">
      <dgm:prSet/>
      <dgm:spPr/>
      <dgm:t>
        <a:bodyPr/>
        <a:lstStyle/>
        <a:p>
          <a:endParaRPr lang="en-US"/>
        </a:p>
      </dgm:t>
    </dgm:pt>
    <dgm:pt modelId="{3FBAA02F-F410-48F5-BD7C-9CE573CCEA8F}" type="sibTrans" cxnId="{56538FC0-1F1E-4BF3-97EC-9473765E2834}">
      <dgm:prSet/>
      <dgm:spPr/>
      <dgm:t>
        <a:bodyPr/>
        <a:lstStyle/>
        <a:p>
          <a:endParaRPr lang="en-US"/>
        </a:p>
      </dgm:t>
    </dgm:pt>
    <dgm:pt modelId="{BB5FA42E-2A18-4BA5-82E7-86FDA83574D5}">
      <dgm:prSet/>
      <dgm:spPr/>
      <dgm:t>
        <a:bodyPr/>
        <a:lstStyle/>
        <a:p>
          <a:r>
            <a:rPr lang="en-US"/>
            <a:t>To support data-driven decision-making for enhancing program efficiency and acceptance.</a:t>
          </a:r>
        </a:p>
      </dgm:t>
    </dgm:pt>
    <dgm:pt modelId="{3E7A6631-71FF-4EF5-A90C-69E4A8F3783F}" type="parTrans" cxnId="{8EBEBEDE-BF2D-442B-B914-F3D9E0445231}">
      <dgm:prSet/>
      <dgm:spPr/>
      <dgm:t>
        <a:bodyPr/>
        <a:lstStyle/>
        <a:p>
          <a:endParaRPr lang="en-US"/>
        </a:p>
      </dgm:t>
    </dgm:pt>
    <dgm:pt modelId="{D7C7C3B0-E2DB-42E7-B66D-3EBC78380F40}" type="sibTrans" cxnId="{8EBEBEDE-BF2D-442B-B914-F3D9E0445231}">
      <dgm:prSet/>
      <dgm:spPr/>
      <dgm:t>
        <a:bodyPr/>
        <a:lstStyle/>
        <a:p>
          <a:endParaRPr lang="en-US"/>
        </a:p>
      </dgm:t>
    </dgm:pt>
    <dgm:pt modelId="{A6687CE5-7893-4D53-8C7F-7AE87D8381A4}">
      <dgm:prSet/>
      <dgm:spPr/>
      <dgm:t>
        <a:bodyPr/>
        <a:lstStyle/>
        <a:p>
          <a:r>
            <a:rPr lang="en-CA"/>
            <a:t>T</a:t>
          </a:r>
          <a:r>
            <a:rPr lang="en-US"/>
            <a:t>o contribute to sustainability goals by identifying key areas for improvement.</a:t>
          </a:r>
        </a:p>
      </dgm:t>
    </dgm:pt>
    <dgm:pt modelId="{ED62BDD7-8F19-4D32-90BD-23D11ABDF325}" type="parTrans" cxnId="{6633D466-9DD1-4760-B8CF-FCE7C6D71606}">
      <dgm:prSet/>
      <dgm:spPr/>
      <dgm:t>
        <a:bodyPr/>
        <a:lstStyle/>
        <a:p>
          <a:endParaRPr lang="en-US"/>
        </a:p>
      </dgm:t>
    </dgm:pt>
    <dgm:pt modelId="{7FC3F524-B37D-487A-899A-BEE46DC563A2}" type="sibTrans" cxnId="{6633D466-9DD1-4760-B8CF-FCE7C6D71606}">
      <dgm:prSet/>
      <dgm:spPr/>
      <dgm:t>
        <a:bodyPr/>
        <a:lstStyle/>
        <a:p>
          <a:endParaRPr lang="en-US"/>
        </a:p>
      </dgm:t>
    </dgm:pt>
    <dgm:pt modelId="{79444D16-23BF-4B7C-B1FF-BD3AF70ECD34}" type="pres">
      <dgm:prSet presAssocID="{32ED9664-04D4-4232-8434-CE4A998AC04B}" presName="linear" presStyleCnt="0">
        <dgm:presLayoutVars>
          <dgm:dir/>
          <dgm:animLvl val="lvl"/>
          <dgm:resizeHandles val="exact"/>
        </dgm:presLayoutVars>
      </dgm:prSet>
      <dgm:spPr/>
    </dgm:pt>
    <dgm:pt modelId="{EFFD300B-A58E-4949-AB54-ED7CF258BC3D}" type="pres">
      <dgm:prSet presAssocID="{F5A5F353-1F09-494A-AC2A-9F0F5B970F8F}" presName="parentLin" presStyleCnt="0"/>
      <dgm:spPr/>
    </dgm:pt>
    <dgm:pt modelId="{79A1AE3A-BBFC-4FD7-B7B8-55C781B94D96}" type="pres">
      <dgm:prSet presAssocID="{F5A5F353-1F09-494A-AC2A-9F0F5B970F8F}" presName="parentLeftMargin" presStyleLbl="node1" presStyleIdx="0" presStyleCnt="2"/>
      <dgm:spPr/>
    </dgm:pt>
    <dgm:pt modelId="{B520FD10-1373-4B24-8444-7E3FB3EEC141}" type="pres">
      <dgm:prSet presAssocID="{F5A5F353-1F09-494A-AC2A-9F0F5B970F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925791-F6C7-4426-B40B-1202EB88ED46}" type="pres">
      <dgm:prSet presAssocID="{F5A5F353-1F09-494A-AC2A-9F0F5B970F8F}" presName="negativeSpace" presStyleCnt="0"/>
      <dgm:spPr/>
    </dgm:pt>
    <dgm:pt modelId="{6674FB12-5B67-40A0-8D6A-FFBB4661A426}" type="pres">
      <dgm:prSet presAssocID="{F5A5F353-1F09-494A-AC2A-9F0F5B970F8F}" presName="childText" presStyleLbl="conFgAcc1" presStyleIdx="0" presStyleCnt="2">
        <dgm:presLayoutVars>
          <dgm:bulletEnabled val="1"/>
        </dgm:presLayoutVars>
      </dgm:prSet>
      <dgm:spPr/>
    </dgm:pt>
    <dgm:pt modelId="{47906693-17DD-41CD-92E2-8AE2725806F5}" type="pres">
      <dgm:prSet presAssocID="{E2D7E62A-3BB1-45E4-AD4C-2D3154E4A6BD}" presName="spaceBetweenRectangles" presStyleCnt="0"/>
      <dgm:spPr/>
    </dgm:pt>
    <dgm:pt modelId="{B6785358-499C-4472-8201-3D700482CB3C}" type="pres">
      <dgm:prSet presAssocID="{2972F9E2-AA50-4C0C-B72A-3602752C079B}" presName="parentLin" presStyleCnt="0"/>
      <dgm:spPr/>
    </dgm:pt>
    <dgm:pt modelId="{D14AA879-4058-4AC2-BABB-7D5506C6B525}" type="pres">
      <dgm:prSet presAssocID="{2972F9E2-AA50-4C0C-B72A-3602752C079B}" presName="parentLeftMargin" presStyleLbl="node1" presStyleIdx="0" presStyleCnt="2"/>
      <dgm:spPr/>
    </dgm:pt>
    <dgm:pt modelId="{EC7CEF03-8301-4733-B3B0-C12107050544}" type="pres">
      <dgm:prSet presAssocID="{2972F9E2-AA50-4C0C-B72A-3602752C079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21F540C-588D-4E94-AD46-9C5355B8AFFA}" type="pres">
      <dgm:prSet presAssocID="{2972F9E2-AA50-4C0C-B72A-3602752C079B}" presName="negativeSpace" presStyleCnt="0"/>
      <dgm:spPr/>
    </dgm:pt>
    <dgm:pt modelId="{5067A172-1340-4625-A883-77C302F3D109}" type="pres">
      <dgm:prSet presAssocID="{2972F9E2-AA50-4C0C-B72A-3602752C079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34E7C07-3AFC-42CD-B629-E80BAE85B7F8}" type="presOf" srcId="{FC1163ED-DD74-47D0-B0B2-E64B3E7E8AF1}" destId="{6674FB12-5B67-40A0-8D6A-FFBB4661A426}" srcOrd="0" destOrd="0" presId="urn:microsoft.com/office/officeart/2005/8/layout/list1"/>
    <dgm:cxn modelId="{55EF6408-720A-4D14-9CA2-8CD81DAEB2EC}" type="presOf" srcId="{2972F9E2-AA50-4C0C-B72A-3602752C079B}" destId="{EC7CEF03-8301-4733-B3B0-C12107050544}" srcOrd="1" destOrd="0" presId="urn:microsoft.com/office/officeart/2005/8/layout/list1"/>
    <dgm:cxn modelId="{2B732B16-8D77-41C6-B6C5-D094B33DED38}" srcId="{F5A5F353-1F09-494A-AC2A-9F0F5B970F8F}" destId="{53D59156-F7AC-4FD6-888D-2793ECE1DBB8}" srcOrd="2" destOrd="0" parTransId="{4AD03082-FFE3-46F6-AE8E-EC32A7F5A499}" sibTransId="{AB0458ED-4B5A-43B3-9800-8D64C9928E4E}"/>
    <dgm:cxn modelId="{50AE9924-AEF0-49F7-B9D1-1B703A53BD90}" type="presOf" srcId="{A6687CE5-7893-4D53-8C7F-7AE87D8381A4}" destId="{5067A172-1340-4625-A883-77C302F3D109}" srcOrd="0" destOrd="2" presId="urn:microsoft.com/office/officeart/2005/8/layout/list1"/>
    <dgm:cxn modelId="{A7500142-A7B5-48B3-BACD-C562B67B47A4}" srcId="{32ED9664-04D4-4232-8434-CE4A998AC04B}" destId="{2972F9E2-AA50-4C0C-B72A-3602752C079B}" srcOrd="1" destOrd="0" parTransId="{9A54AAE6-CDD5-4498-9026-3FE17422C882}" sibTransId="{7D6E3C41-37AF-487D-8A8A-A7006DF43BA7}"/>
    <dgm:cxn modelId="{570B4446-1BF7-46DF-8C37-43645DE846B3}" type="presOf" srcId="{BB5FA42E-2A18-4BA5-82E7-86FDA83574D5}" destId="{5067A172-1340-4625-A883-77C302F3D109}" srcOrd="0" destOrd="1" presId="urn:microsoft.com/office/officeart/2005/8/layout/list1"/>
    <dgm:cxn modelId="{6633D466-9DD1-4760-B8CF-FCE7C6D71606}" srcId="{2972F9E2-AA50-4C0C-B72A-3602752C079B}" destId="{A6687CE5-7893-4D53-8C7F-7AE87D8381A4}" srcOrd="2" destOrd="0" parTransId="{ED62BDD7-8F19-4D32-90BD-23D11ABDF325}" sibTransId="{7FC3F524-B37D-487A-899A-BEE46DC563A2}"/>
    <dgm:cxn modelId="{75952849-0E98-466F-A536-D0580E901D9E}" type="presOf" srcId="{53D59156-F7AC-4FD6-888D-2793ECE1DBB8}" destId="{6674FB12-5B67-40A0-8D6A-FFBB4661A426}" srcOrd="0" destOrd="2" presId="urn:microsoft.com/office/officeart/2005/8/layout/list1"/>
    <dgm:cxn modelId="{9EE8726E-A7AB-46D6-BBEE-8DD60EA4158C}" type="presOf" srcId="{32ED9664-04D4-4232-8434-CE4A998AC04B}" destId="{79444D16-23BF-4B7C-B1FF-BD3AF70ECD34}" srcOrd="0" destOrd="0" presId="urn:microsoft.com/office/officeart/2005/8/layout/list1"/>
    <dgm:cxn modelId="{765B9F7F-A675-42F4-88B1-2A47B5FF51E6}" srcId="{32ED9664-04D4-4232-8434-CE4A998AC04B}" destId="{F5A5F353-1F09-494A-AC2A-9F0F5B970F8F}" srcOrd="0" destOrd="0" parTransId="{A2027217-A27E-4A01-82AB-43394DCD4D6D}" sibTransId="{E2D7E62A-3BB1-45E4-AD4C-2D3154E4A6BD}"/>
    <dgm:cxn modelId="{69F93F9D-C252-429F-9BFD-BE93E8FC6CA0}" srcId="{F5A5F353-1F09-494A-AC2A-9F0F5B970F8F}" destId="{7DC5FE2A-EFEA-41E7-A21D-81EF7E4F4DC7}" srcOrd="1" destOrd="0" parTransId="{BFD1742F-5EB8-4874-9EE6-E6DF9EB5CBDB}" sibTransId="{DAF93008-EA90-4218-8863-C053E0ABD1B4}"/>
    <dgm:cxn modelId="{531952A0-0453-4E61-B9B7-ADE6C391A2F3}" type="presOf" srcId="{2972F9E2-AA50-4C0C-B72A-3602752C079B}" destId="{D14AA879-4058-4AC2-BABB-7D5506C6B525}" srcOrd="0" destOrd="0" presId="urn:microsoft.com/office/officeart/2005/8/layout/list1"/>
    <dgm:cxn modelId="{B6004DA2-5D09-49F2-86D3-F3F6C3D725A3}" type="presOf" srcId="{F5A5F353-1F09-494A-AC2A-9F0F5B970F8F}" destId="{B520FD10-1373-4B24-8444-7E3FB3EEC141}" srcOrd="1" destOrd="0" presId="urn:microsoft.com/office/officeart/2005/8/layout/list1"/>
    <dgm:cxn modelId="{498995A3-1EB0-41CE-8251-A1616DE6D26C}" type="presOf" srcId="{F5A5F353-1F09-494A-AC2A-9F0F5B970F8F}" destId="{79A1AE3A-BBFC-4FD7-B7B8-55C781B94D96}" srcOrd="0" destOrd="0" presId="urn:microsoft.com/office/officeart/2005/8/layout/list1"/>
    <dgm:cxn modelId="{56538FC0-1F1E-4BF3-97EC-9473765E2834}" srcId="{2972F9E2-AA50-4C0C-B72A-3602752C079B}" destId="{98DB2B4F-9265-4FEB-9811-174CB12BBF9A}" srcOrd="0" destOrd="0" parTransId="{CCDBB42A-5AD2-4B3A-BDD6-168E88AD8C4D}" sibTransId="{3FBAA02F-F410-48F5-BD7C-9CE573CCEA8F}"/>
    <dgm:cxn modelId="{BEE975CD-338A-434A-8DB3-19D5C795B1D4}" srcId="{F5A5F353-1F09-494A-AC2A-9F0F5B970F8F}" destId="{FC1163ED-DD74-47D0-B0B2-E64B3E7E8AF1}" srcOrd="0" destOrd="0" parTransId="{2915BCEC-F838-4AC1-8E5B-14C952565E70}" sibTransId="{A5CA174B-3387-498A-9493-20BB40F8884A}"/>
    <dgm:cxn modelId="{8EBEBEDE-BF2D-442B-B914-F3D9E0445231}" srcId="{2972F9E2-AA50-4C0C-B72A-3602752C079B}" destId="{BB5FA42E-2A18-4BA5-82E7-86FDA83574D5}" srcOrd="1" destOrd="0" parTransId="{3E7A6631-71FF-4EF5-A90C-69E4A8F3783F}" sibTransId="{D7C7C3B0-E2DB-42E7-B66D-3EBC78380F40}"/>
    <dgm:cxn modelId="{C3EDB3E4-EE4E-43FE-8A5C-89EE20A777E4}" type="presOf" srcId="{7DC5FE2A-EFEA-41E7-A21D-81EF7E4F4DC7}" destId="{6674FB12-5B67-40A0-8D6A-FFBB4661A426}" srcOrd="0" destOrd="1" presId="urn:microsoft.com/office/officeart/2005/8/layout/list1"/>
    <dgm:cxn modelId="{50BE88E7-D05A-434A-8739-8D0AD281233B}" type="presOf" srcId="{98DB2B4F-9265-4FEB-9811-174CB12BBF9A}" destId="{5067A172-1340-4625-A883-77C302F3D109}" srcOrd="0" destOrd="0" presId="urn:microsoft.com/office/officeart/2005/8/layout/list1"/>
    <dgm:cxn modelId="{517A9EF5-498E-4F50-BF1A-D012D76B43E8}" type="presParOf" srcId="{79444D16-23BF-4B7C-B1FF-BD3AF70ECD34}" destId="{EFFD300B-A58E-4949-AB54-ED7CF258BC3D}" srcOrd="0" destOrd="0" presId="urn:microsoft.com/office/officeart/2005/8/layout/list1"/>
    <dgm:cxn modelId="{AC7AD5C8-04C3-472F-AC85-A034FDD90995}" type="presParOf" srcId="{EFFD300B-A58E-4949-AB54-ED7CF258BC3D}" destId="{79A1AE3A-BBFC-4FD7-B7B8-55C781B94D96}" srcOrd="0" destOrd="0" presId="urn:microsoft.com/office/officeart/2005/8/layout/list1"/>
    <dgm:cxn modelId="{1E9174D9-DF1A-449E-B7BD-A7C2696A0E72}" type="presParOf" srcId="{EFFD300B-A58E-4949-AB54-ED7CF258BC3D}" destId="{B520FD10-1373-4B24-8444-7E3FB3EEC141}" srcOrd="1" destOrd="0" presId="urn:microsoft.com/office/officeart/2005/8/layout/list1"/>
    <dgm:cxn modelId="{C99047EE-22BA-4925-909A-706414DA4311}" type="presParOf" srcId="{79444D16-23BF-4B7C-B1FF-BD3AF70ECD34}" destId="{17925791-F6C7-4426-B40B-1202EB88ED46}" srcOrd="1" destOrd="0" presId="urn:microsoft.com/office/officeart/2005/8/layout/list1"/>
    <dgm:cxn modelId="{CF99A44D-FE2D-48AB-94F3-4749DEDF6305}" type="presParOf" srcId="{79444D16-23BF-4B7C-B1FF-BD3AF70ECD34}" destId="{6674FB12-5B67-40A0-8D6A-FFBB4661A426}" srcOrd="2" destOrd="0" presId="urn:microsoft.com/office/officeart/2005/8/layout/list1"/>
    <dgm:cxn modelId="{05592E34-7161-4083-B9EC-3F53ED038175}" type="presParOf" srcId="{79444D16-23BF-4B7C-B1FF-BD3AF70ECD34}" destId="{47906693-17DD-41CD-92E2-8AE2725806F5}" srcOrd="3" destOrd="0" presId="urn:microsoft.com/office/officeart/2005/8/layout/list1"/>
    <dgm:cxn modelId="{7D2B6FF3-6EC4-4297-9E89-370C04393A0D}" type="presParOf" srcId="{79444D16-23BF-4B7C-B1FF-BD3AF70ECD34}" destId="{B6785358-499C-4472-8201-3D700482CB3C}" srcOrd="4" destOrd="0" presId="urn:microsoft.com/office/officeart/2005/8/layout/list1"/>
    <dgm:cxn modelId="{05A5BE8F-8147-4703-815D-6B5B1708D8C5}" type="presParOf" srcId="{B6785358-499C-4472-8201-3D700482CB3C}" destId="{D14AA879-4058-4AC2-BABB-7D5506C6B525}" srcOrd="0" destOrd="0" presId="urn:microsoft.com/office/officeart/2005/8/layout/list1"/>
    <dgm:cxn modelId="{38FEBEFB-9D11-4B33-AAF4-189BAFF3279A}" type="presParOf" srcId="{B6785358-499C-4472-8201-3D700482CB3C}" destId="{EC7CEF03-8301-4733-B3B0-C12107050544}" srcOrd="1" destOrd="0" presId="urn:microsoft.com/office/officeart/2005/8/layout/list1"/>
    <dgm:cxn modelId="{7A1ECD16-3EF6-43AA-A2E0-A41888D976AD}" type="presParOf" srcId="{79444D16-23BF-4B7C-B1FF-BD3AF70ECD34}" destId="{D21F540C-588D-4E94-AD46-9C5355B8AFFA}" srcOrd="5" destOrd="0" presId="urn:microsoft.com/office/officeart/2005/8/layout/list1"/>
    <dgm:cxn modelId="{31AD64D6-7F9E-4A3C-A9F4-A402E2E997EA}" type="presParOf" srcId="{79444D16-23BF-4B7C-B1FF-BD3AF70ECD34}" destId="{5067A172-1340-4625-A883-77C302F3D10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7E468-CDEC-4424-9B24-4444BFC90E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DD8D5E-6872-4334-85E4-E376AECEE717}">
      <dgm:prSet/>
      <dgm:spPr/>
      <dgm:t>
        <a:bodyPr/>
        <a:lstStyle/>
        <a:p>
          <a:pPr>
            <a:defRPr cap="all"/>
          </a:pPr>
          <a:r>
            <a:rPr lang="en-CA"/>
            <a:t>Economical Factor</a:t>
          </a:r>
          <a:endParaRPr lang="en-US"/>
        </a:p>
      </dgm:t>
    </dgm:pt>
    <dgm:pt modelId="{3DA80489-E385-4632-B100-665043E2B193}" type="parTrans" cxnId="{BF0B5926-69AD-43D2-9AEE-6E3E23268CA4}">
      <dgm:prSet/>
      <dgm:spPr/>
      <dgm:t>
        <a:bodyPr/>
        <a:lstStyle/>
        <a:p>
          <a:endParaRPr lang="en-US"/>
        </a:p>
      </dgm:t>
    </dgm:pt>
    <dgm:pt modelId="{B82D468C-CB84-418F-8528-D14ECEC24F8B}" type="sibTrans" cxnId="{BF0B5926-69AD-43D2-9AEE-6E3E23268CA4}">
      <dgm:prSet/>
      <dgm:spPr/>
      <dgm:t>
        <a:bodyPr/>
        <a:lstStyle/>
        <a:p>
          <a:endParaRPr lang="en-US"/>
        </a:p>
      </dgm:t>
    </dgm:pt>
    <dgm:pt modelId="{B14BE71F-1E4D-419A-A555-00A3371A0B79}">
      <dgm:prSet/>
      <dgm:spPr/>
      <dgm:t>
        <a:bodyPr/>
        <a:lstStyle/>
        <a:p>
          <a:pPr>
            <a:defRPr cap="all"/>
          </a:pPr>
          <a:r>
            <a:rPr lang="en-CA"/>
            <a:t>Technological Factor</a:t>
          </a:r>
          <a:endParaRPr lang="en-US"/>
        </a:p>
      </dgm:t>
    </dgm:pt>
    <dgm:pt modelId="{BE23F5D1-AA4E-400A-9B06-04AE2F291150}" type="parTrans" cxnId="{9E3BFA15-BD75-4083-B6FE-568BA37572A1}">
      <dgm:prSet/>
      <dgm:spPr/>
      <dgm:t>
        <a:bodyPr/>
        <a:lstStyle/>
        <a:p>
          <a:endParaRPr lang="en-US"/>
        </a:p>
      </dgm:t>
    </dgm:pt>
    <dgm:pt modelId="{26DD7FF5-7597-4AFF-A59D-01F807DBC216}" type="sibTrans" cxnId="{9E3BFA15-BD75-4083-B6FE-568BA37572A1}">
      <dgm:prSet/>
      <dgm:spPr/>
      <dgm:t>
        <a:bodyPr/>
        <a:lstStyle/>
        <a:p>
          <a:endParaRPr lang="en-US"/>
        </a:p>
      </dgm:t>
    </dgm:pt>
    <dgm:pt modelId="{1EEAC3D8-8A1D-41EE-841D-D9667B91D01D}">
      <dgm:prSet/>
      <dgm:spPr/>
      <dgm:t>
        <a:bodyPr/>
        <a:lstStyle/>
        <a:p>
          <a:pPr>
            <a:defRPr cap="all"/>
          </a:pPr>
          <a:r>
            <a:rPr lang="en-CA"/>
            <a:t>Social Factor</a:t>
          </a:r>
          <a:endParaRPr lang="en-US"/>
        </a:p>
      </dgm:t>
    </dgm:pt>
    <dgm:pt modelId="{5A6E256B-8C97-4A97-B8DA-9022BDD3A49A}" type="parTrans" cxnId="{ACA29FD7-6125-46B0-92BC-6810FAB0E972}">
      <dgm:prSet/>
      <dgm:spPr/>
      <dgm:t>
        <a:bodyPr/>
        <a:lstStyle/>
        <a:p>
          <a:endParaRPr lang="en-US"/>
        </a:p>
      </dgm:t>
    </dgm:pt>
    <dgm:pt modelId="{E02BA5E1-ED63-4992-AB25-6901F8B9DDDC}" type="sibTrans" cxnId="{ACA29FD7-6125-46B0-92BC-6810FAB0E972}">
      <dgm:prSet/>
      <dgm:spPr/>
      <dgm:t>
        <a:bodyPr/>
        <a:lstStyle/>
        <a:p>
          <a:endParaRPr lang="en-US"/>
        </a:p>
      </dgm:t>
    </dgm:pt>
    <dgm:pt modelId="{6A060191-B19E-46BE-B057-F54E75503C50}">
      <dgm:prSet/>
      <dgm:spPr/>
      <dgm:t>
        <a:bodyPr/>
        <a:lstStyle/>
        <a:p>
          <a:pPr>
            <a:defRPr cap="all"/>
          </a:pPr>
          <a:r>
            <a:rPr lang="en-CA"/>
            <a:t>Legal Factor</a:t>
          </a:r>
          <a:endParaRPr lang="en-US"/>
        </a:p>
      </dgm:t>
    </dgm:pt>
    <dgm:pt modelId="{191A9DC0-AC08-4693-A7F2-3021D0623110}" type="parTrans" cxnId="{E3F2DDF9-A998-4719-A856-69D933C09BBA}">
      <dgm:prSet/>
      <dgm:spPr/>
      <dgm:t>
        <a:bodyPr/>
        <a:lstStyle/>
        <a:p>
          <a:endParaRPr lang="en-US"/>
        </a:p>
      </dgm:t>
    </dgm:pt>
    <dgm:pt modelId="{CD4FF152-02A1-4F8E-9B5D-4BF33FA1F98D}" type="sibTrans" cxnId="{E3F2DDF9-A998-4719-A856-69D933C09BBA}">
      <dgm:prSet/>
      <dgm:spPr/>
      <dgm:t>
        <a:bodyPr/>
        <a:lstStyle/>
        <a:p>
          <a:endParaRPr lang="en-US"/>
        </a:p>
      </dgm:t>
    </dgm:pt>
    <dgm:pt modelId="{F521C36D-1C37-4092-9A51-7C3AF3B5A5B4}">
      <dgm:prSet/>
      <dgm:spPr/>
      <dgm:t>
        <a:bodyPr/>
        <a:lstStyle/>
        <a:p>
          <a:pPr>
            <a:defRPr cap="all"/>
          </a:pPr>
          <a:r>
            <a:rPr lang="en-CA"/>
            <a:t>Environmental Factor</a:t>
          </a:r>
          <a:endParaRPr lang="en-US"/>
        </a:p>
      </dgm:t>
    </dgm:pt>
    <dgm:pt modelId="{DADC7416-24F4-4BE9-AFA2-9FCE4F75718F}" type="parTrans" cxnId="{128BA8FF-74E9-40C3-94F5-779620430B29}">
      <dgm:prSet/>
      <dgm:spPr/>
      <dgm:t>
        <a:bodyPr/>
        <a:lstStyle/>
        <a:p>
          <a:endParaRPr lang="en-US"/>
        </a:p>
      </dgm:t>
    </dgm:pt>
    <dgm:pt modelId="{F621994B-C976-4666-9107-01C365B70F7E}" type="sibTrans" cxnId="{128BA8FF-74E9-40C3-94F5-779620430B29}">
      <dgm:prSet/>
      <dgm:spPr/>
      <dgm:t>
        <a:bodyPr/>
        <a:lstStyle/>
        <a:p>
          <a:endParaRPr lang="en-US"/>
        </a:p>
      </dgm:t>
    </dgm:pt>
    <dgm:pt modelId="{D1415B96-9FEE-4605-82E0-DD7169D067E0}" type="pres">
      <dgm:prSet presAssocID="{3A17E468-CDEC-4424-9B24-4444BFC90EA3}" presName="root" presStyleCnt="0">
        <dgm:presLayoutVars>
          <dgm:dir/>
          <dgm:resizeHandles val="exact"/>
        </dgm:presLayoutVars>
      </dgm:prSet>
      <dgm:spPr/>
    </dgm:pt>
    <dgm:pt modelId="{7DFC14BF-C6A5-4FDA-BBA3-FE0E09656F1A}" type="pres">
      <dgm:prSet presAssocID="{22DD8D5E-6872-4334-85E4-E376AECEE717}" presName="compNode" presStyleCnt="0"/>
      <dgm:spPr/>
    </dgm:pt>
    <dgm:pt modelId="{6E088226-A3AB-4855-A61C-DE91C362FD82}" type="pres">
      <dgm:prSet presAssocID="{22DD8D5E-6872-4334-85E4-E376AECEE717}" presName="iconBgRect" presStyleLbl="bgShp" presStyleIdx="0" presStyleCnt="5"/>
      <dgm:spPr/>
    </dgm:pt>
    <dgm:pt modelId="{7621F055-600D-4A4B-B8A8-A3989C8F6BEC}" type="pres">
      <dgm:prSet presAssocID="{22DD8D5E-6872-4334-85E4-E376AECEE7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323E9DB-14AC-402A-AEAF-E69A7AD41E98}" type="pres">
      <dgm:prSet presAssocID="{22DD8D5E-6872-4334-85E4-E376AECEE717}" presName="spaceRect" presStyleCnt="0"/>
      <dgm:spPr/>
    </dgm:pt>
    <dgm:pt modelId="{DC0B1FA5-71AD-4B59-AADD-254AFE174743}" type="pres">
      <dgm:prSet presAssocID="{22DD8D5E-6872-4334-85E4-E376AECEE717}" presName="textRect" presStyleLbl="revTx" presStyleIdx="0" presStyleCnt="5">
        <dgm:presLayoutVars>
          <dgm:chMax val="1"/>
          <dgm:chPref val="1"/>
        </dgm:presLayoutVars>
      </dgm:prSet>
      <dgm:spPr/>
    </dgm:pt>
    <dgm:pt modelId="{898BFEE8-79BE-4469-A42E-B1DF7AAB1492}" type="pres">
      <dgm:prSet presAssocID="{B82D468C-CB84-418F-8528-D14ECEC24F8B}" presName="sibTrans" presStyleCnt="0"/>
      <dgm:spPr/>
    </dgm:pt>
    <dgm:pt modelId="{3F973091-56E8-49FF-BB6C-11426EB8CAD8}" type="pres">
      <dgm:prSet presAssocID="{B14BE71F-1E4D-419A-A555-00A3371A0B79}" presName="compNode" presStyleCnt="0"/>
      <dgm:spPr/>
    </dgm:pt>
    <dgm:pt modelId="{35819417-E650-4D44-8BC0-7A97EF8F5835}" type="pres">
      <dgm:prSet presAssocID="{B14BE71F-1E4D-419A-A555-00A3371A0B79}" presName="iconBgRect" presStyleLbl="bgShp" presStyleIdx="1" presStyleCnt="5"/>
      <dgm:spPr/>
    </dgm:pt>
    <dgm:pt modelId="{EBDB4056-C0FA-489F-B33E-181FD5209332}" type="pres">
      <dgm:prSet presAssocID="{B14BE71F-1E4D-419A-A555-00A3371A0B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39571E9-9C4B-41A1-B11C-56ECD2E56A8E}" type="pres">
      <dgm:prSet presAssocID="{B14BE71F-1E4D-419A-A555-00A3371A0B79}" presName="spaceRect" presStyleCnt="0"/>
      <dgm:spPr/>
    </dgm:pt>
    <dgm:pt modelId="{0EF497E3-F6C9-478D-8ABC-877E63AAC15C}" type="pres">
      <dgm:prSet presAssocID="{B14BE71F-1E4D-419A-A555-00A3371A0B79}" presName="textRect" presStyleLbl="revTx" presStyleIdx="1" presStyleCnt="5">
        <dgm:presLayoutVars>
          <dgm:chMax val="1"/>
          <dgm:chPref val="1"/>
        </dgm:presLayoutVars>
      </dgm:prSet>
      <dgm:spPr/>
    </dgm:pt>
    <dgm:pt modelId="{72D67FD1-47F8-4297-B0B9-B36A51E6D03D}" type="pres">
      <dgm:prSet presAssocID="{26DD7FF5-7597-4AFF-A59D-01F807DBC216}" presName="sibTrans" presStyleCnt="0"/>
      <dgm:spPr/>
    </dgm:pt>
    <dgm:pt modelId="{53146CEA-EEC0-43DE-A3B6-EE840510F36D}" type="pres">
      <dgm:prSet presAssocID="{1EEAC3D8-8A1D-41EE-841D-D9667B91D01D}" presName="compNode" presStyleCnt="0"/>
      <dgm:spPr/>
    </dgm:pt>
    <dgm:pt modelId="{EE29445A-460C-48E2-ACFC-7A8C8EBE4143}" type="pres">
      <dgm:prSet presAssocID="{1EEAC3D8-8A1D-41EE-841D-D9667B91D01D}" presName="iconBgRect" presStyleLbl="bgShp" presStyleIdx="2" presStyleCnt="5"/>
      <dgm:spPr/>
    </dgm:pt>
    <dgm:pt modelId="{62D2D100-1750-4301-A654-BB142095127D}" type="pres">
      <dgm:prSet presAssocID="{1EEAC3D8-8A1D-41EE-841D-D9667B91D0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6BB129E-C2EE-4A5D-8C36-6DE822EB25B7}" type="pres">
      <dgm:prSet presAssocID="{1EEAC3D8-8A1D-41EE-841D-D9667B91D01D}" presName="spaceRect" presStyleCnt="0"/>
      <dgm:spPr/>
    </dgm:pt>
    <dgm:pt modelId="{7F03663E-9715-45C9-9294-3D44F65077C2}" type="pres">
      <dgm:prSet presAssocID="{1EEAC3D8-8A1D-41EE-841D-D9667B91D01D}" presName="textRect" presStyleLbl="revTx" presStyleIdx="2" presStyleCnt="5">
        <dgm:presLayoutVars>
          <dgm:chMax val="1"/>
          <dgm:chPref val="1"/>
        </dgm:presLayoutVars>
      </dgm:prSet>
      <dgm:spPr/>
    </dgm:pt>
    <dgm:pt modelId="{AA0EB5C0-40C3-4135-88A0-074B770FFBE9}" type="pres">
      <dgm:prSet presAssocID="{E02BA5E1-ED63-4992-AB25-6901F8B9DDDC}" presName="sibTrans" presStyleCnt="0"/>
      <dgm:spPr/>
    </dgm:pt>
    <dgm:pt modelId="{D5F38056-7E55-4D25-A188-B87D82431F5E}" type="pres">
      <dgm:prSet presAssocID="{6A060191-B19E-46BE-B057-F54E75503C50}" presName="compNode" presStyleCnt="0"/>
      <dgm:spPr/>
    </dgm:pt>
    <dgm:pt modelId="{2CBC90D4-1EF6-4ED4-9E2E-52AAB106C4BE}" type="pres">
      <dgm:prSet presAssocID="{6A060191-B19E-46BE-B057-F54E75503C50}" presName="iconBgRect" presStyleLbl="bgShp" presStyleIdx="3" presStyleCnt="5"/>
      <dgm:spPr/>
    </dgm:pt>
    <dgm:pt modelId="{6205DFD9-87F1-436E-8618-D0CF20157275}" type="pres">
      <dgm:prSet presAssocID="{6A060191-B19E-46BE-B057-F54E75503C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D7B3D6A-BEF1-4782-B003-8F7237D93F15}" type="pres">
      <dgm:prSet presAssocID="{6A060191-B19E-46BE-B057-F54E75503C50}" presName="spaceRect" presStyleCnt="0"/>
      <dgm:spPr/>
    </dgm:pt>
    <dgm:pt modelId="{7E1AE487-6AC4-4817-9BCB-E8D8AF6F13BD}" type="pres">
      <dgm:prSet presAssocID="{6A060191-B19E-46BE-B057-F54E75503C50}" presName="textRect" presStyleLbl="revTx" presStyleIdx="3" presStyleCnt="5">
        <dgm:presLayoutVars>
          <dgm:chMax val="1"/>
          <dgm:chPref val="1"/>
        </dgm:presLayoutVars>
      </dgm:prSet>
      <dgm:spPr/>
    </dgm:pt>
    <dgm:pt modelId="{91E3CC68-FCEE-4E7D-9138-FF59B8BE7970}" type="pres">
      <dgm:prSet presAssocID="{CD4FF152-02A1-4F8E-9B5D-4BF33FA1F98D}" presName="sibTrans" presStyleCnt="0"/>
      <dgm:spPr/>
    </dgm:pt>
    <dgm:pt modelId="{CED55E7F-C1EC-48C1-8C20-4B84E5ABFA9D}" type="pres">
      <dgm:prSet presAssocID="{F521C36D-1C37-4092-9A51-7C3AF3B5A5B4}" presName="compNode" presStyleCnt="0"/>
      <dgm:spPr/>
    </dgm:pt>
    <dgm:pt modelId="{7F2C1A51-20A3-4C65-8D2D-B6E1623E3F32}" type="pres">
      <dgm:prSet presAssocID="{F521C36D-1C37-4092-9A51-7C3AF3B5A5B4}" presName="iconBgRect" presStyleLbl="bgShp" presStyleIdx="4" presStyleCnt="5"/>
      <dgm:spPr/>
    </dgm:pt>
    <dgm:pt modelId="{DEEDEDB5-3CE7-49C0-8C7C-2831680FEB3B}" type="pres">
      <dgm:prSet presAssocID="{F521C36D-1C37-4092-9A51-7C3AF3B5A5B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091C1FE-3B53-4C1A-9DD0-16C82A3510C7}" type="pres">
      <dgm:prSet presAssocID="{F521C36D-1C37-4092-9A51-7C3AF3B5A5B4}" presName="spaceRect" presStyleCnt="0"/>
      <dgm:spPr/>
    </dgm:pt>
    <dgm:pt modelId="{5666866F-C814-4F5B-8AF3-879044701592}" type="pres">
      <dgm:prSet presAssocID="{F521C36D-1C37-4092-9A51-7C3AF3B5A5B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033B109-EF10-4AD8-A40B-D92E1E9E9060}" type="presOf" srcId="{6A060191-B19E-46BE-B057-F54E75503C50}" destId="{7E1AE487-6AC4-4817-9BCB-E8D8AF6F13BD}" srcOrd="0" destOrd="0" presId="urn:microsoft.com/office/officeart/2018/5/layout/IconCircleLabelList"/>
    <dgm:cxn modelId="{9E3BFA15-BD75-4083-B6FE-568BA37572A1}" srcId="{3A17E468-CDEC-4424-9B24-4444BFC90EA3}" destId="{B14BE71F-1E4D-419A-A555-00A3371A0B79}" srcOrd="1" destOrd="0" parTransId="{BE23F5D1-AA4E-400A-9B06-04AE2F291150}" sibTransId="{26DD7FF5-7597-4AFF-A59D-01F807DBC216}"/>
    <dgm:cxn modelId="{BF0B5926-69AD-43D2-9AEE-6E3E23268CA4}" srcId="{3A17E468-CDEC-4424-9B24-4444BFC90EA3}" destId="{22DD8D5E-6872-4334-85E4-E376AECEE717}" srcOrd="0" destOrd="0" parTransId="{3DA80489-E385-4632-B100-665043E2B193}" sibTransId="{B82D468C-CB84-418F-8528-D14ECEC24F8B}"/>
    <dgm:cxn modelId="{3B6E7439-A49F-42B8-9B27-F9D4D640962B}" type="presOf" srcId="{F521C36D-1C37-4092-9A51-7C3AF3B5A5B4}" destId="{5666866F-C814-4F5B-8AF3-879044701592}" srcOrd="0" destOrd="0" presId="urn:microsoft.com/office/officeart/2018/5/layout/IconCircleLabelList"/>
    <dgm:cxn modelId="{E587975F-8B50-4C06-A6E0-D1FB16DA0AA0}" type="presOf" srcId="{1EEAC3D8-8A1D-41EE-841D-D9667B91D01D}" destId="{7F03663E-9715-45C9-9294-3D44F65077C2}" srcOrd="0" destOrd="0" presId="urn:microsoft.com/office/officeart/2018/5/layout/IconCircleLabelList"/>
    <dgm:cxn modelId="{9C81E56D-4559-480F-8162-63C74858ADF2}" type="presOf" srcId="{22DD8D5E-6872-4334-85E4-E376AECEE717}" destId="{DC0B1FA5-71AD-4B59-AADD-254AFE174743}" srcOrd="0" destOrd="0" presId="urn:microsoft.com/office/officeart/2018/5/layout/IconCircleLabelList"/>
    <dgm:cxn modelId="{91A95E6E-847A-4D68-AF29-6EAF709BB82F}" type="presOf" srcId="{3A17E468-CDEC-4424-9B24-4444BFC90EA3}" destId="{D1415B96-9FEE-4605-82E0-DD7169D067E0}" srcOrd="0" destOrd="0" presId="urn:microsoft.com/office/officeart/2018/5/layout/IconCircleLabelList"/>
    <dgm:cxn modelId="{F6A5D4CE-71A8-4EE5-97D9-7D231E19788E}" type="presOf" srcId="{B14BE71F-1E4D-419A-A555-00A3371A0B79}" destId="{0EF497E3-F6C9-478D-8ABC-877E63AAC15C}" srcOrd="0" destOrd="0" presId="urn:microsoft.com/office/officeart/2018/5/layout/IconCircleLabelList"/>
    <dgm:cxn modelId="{ACA29FD7-6125-46B0-92BC-6810FAB0E972}" srcId="{3A17E468-CDEC-4424-9B24-4444BFC90EA3}" destId="{1EEAC3D8-8A1D-41EE-841D-D9667B91D01D}" srcOrd="2" destOrd="0" parTransId="{5A6E256B-8C97-4A97-B8DA-9022BDD3A49A}" sibTransId="{E02BA5E1-ED63-4992-AB25-6901F8B9DDDC}"/>
    <dgm:cxn modelId="{E3F2DDF9-A998-4719-A856-69D933C09BBA}" srcId="{3A17E468-CDEC-4424-9B24-4444BFC90EA3}" destId="{6A060191-B19E-46BE-B057-F54E75503C50}" srcOrd="3" destOrd="0" parTransId="{191A9DC0-AC08-4693-A7F2-3021D0623110}" sibTransId="{CD4FF152-02A1-4F8E-9B5D-4BF33FA1F98D}"/>
    <dgm:cxn modelId="{128BA8FF-74E9-40C3-94F5-779620430B29}" srcId="{3A17E468-CDEC-4424-9B24-4444BFC90EA3}" destId="{F521C36D-1C37-4092-9A51-7C3AF3B5A5B4}" srcOrd="4" destOrd="0" parTransId="{DADC7416-24F4-4BE9-AFA2-9FCE4F75718F}" sibTransId="{F621994B-C976-4666-9107-01C365B70F7E}"/>
    <dgm:cxn modelId="{1F8830ED-5802-4231-90BB-79F1BAE6570A}" type="presParOf" srcId="{D1415B96-9FEE-4605-82E0-DD7169D067E0}" destId="{7DFC14BF-C6A5-4FDA-BBA3-FE0E09656F1A}" srcOrd="0" destOrd="0" presId="urn:microsoft.com/office/officeart/2018/5/layout/IconCircleLabelList"/>
    <dgm:cxn modelId="{5937F51B-3AA7-48A0-B684-ABFB695347C5}" type="presParOf" srcId="{7DFC14BF-C6A5-4FDA-BBA3-FE0E09656F1A}" destId="{6E088226-A3AB-4855-A61C-DE91C362FD82}" srcOrd="0" destOrd="0" presId="urn:microsoft.com/office/officeart/2018/5/layout/IconCircleLabelList"/>
    <dgm:cxn modelId="{0503124E-8B0E-4F63-AAC6-4F4EF5E807B9}" type="presParOf" srcId="{7DFC14BF-C6A5-4FDA-BBA3-FE0E09656F1A}" destId="{7621F055-600D-4A4B-B8A8-A3989C8F6BEC}" srcOrd="1" destOrd="0" presId="urn:microsoft.com/office/officeart/2018/5/layout/IconCircleLabelList"/>
    <dgm:cxn modelId="{5A82DB0F-1D4A-4F14-8909-BD90D54C6BFF}" type="presParOf" srcId="{7DFC14BF-C6A5-4FDA-BBA3-FE0E09656F1A}" destId="{C323E9DB-14AC-402A-AEAF-E69A7AD41E98}" srcOrd="2" destOrd="0" presId="urn:microsoft.com/office/officeart/2018/5/layout/IconCircleLabelList"/>
    <dgm:cxn modelId="{286A1EA6-665F-40CA-9518-C6D7DB48390C}" type="presParOf" srcId="{7DFC14BF-C6A5-4FDA-BBA3-FE0E09656F1A}" destId="{DC0B1FA5-71AD-4B59-AADD-254AFE174743}" srcOrd="3" destOrd="0" presId="urn:microsoft.com/office/officeart/2018/5/layout/IconCircleLabelList"/>
    <dgm:cxn modelId="{019A393C-243C-43B8-A150-5B510D661821}" type="presParOf" srcId="{D1415B96-9FEE-4605-82E0-DD7169D067E0}" destId="{898BFEE8-79BE-4469-A42E-B1DF7AAB1492}" srcOrd="1" destOrd="0" presId="urn:microsoft.com/office/officeart/2018/5/layout/IconCircleLabelList"/>
    <dgm:cxn modelId="{620137FA-39FB-44C4-9219-6A3CEF997591}" type="presParOf" srcId="{D1415B96-9FEE-4605-82E0-DD7169D067E0}" destId="{3F973091-56E8-49FF-BB6C-11426EB8CAD8}" srcOrd="2" destOrd="0" presId="urn:microsoft.com/office/officeart/2018/5/layout/IconCircleLabelList"/>
    <dgm:cxn modelId="{D8EF44F6-3E76-4A55-955C-2C0108E197F5}" type="presParOf" srcId="{3F973091-56E8-49FF-BB6C-11426EB8CAD8}" destId="{35819417-E650-4D44-8BC0-7A97EF8F5835}" srcOrd="0" destOrd="0" presId="urn:microsoft.com/office/officeart/2018/5/layout/IconCircleLabelList"/>
    <dgm:cxn modelId="{C7C181BF-AA47-425C-84D0-4FBC2C84AC0D}" type="presParOf" srcId="{3F973091-56E8-49FF-BB6C-11426EB8CAD8}" destId="{EBDB4056-C0FA-489F-B33E-181FD5209332}" srcOrd="1" destOrd="0" presId="urn:microsoft.com/office/officeart/2018/5/layout/IconCircleLabelList"/>
    <dgm:cxn modelId="{F2A2264C-D3A4-4918-A7D5-4AE3B2BE6C28}" type="presParOf" srcId="{3F973091-56E8-49FF-BB6C-11426EB8CAD8}" destId="{F39571E9-9C4B-41A1-B11C-56ECD2E56A8E}" srcOrd="2" destOrd="0" presId="urn:microsoft.com/office/officeart/2018/5/layout/IconCircleLabelList"/>
    <dgm:cxn modelId="{E6D456BA-1738-4DF4-8FE5-C38DF3D93800}" type="presParOf" srcId="{3F973091-56E8-49FF-BB6C-11426EB8CAD8}" destId="{0EF497E3-F6C9-478D-8ABC-877E63AAC15C}" srcOrd="3" destOrd="0" presId="urn:microsoft.com/office/officeart/2018/5/layout/IconCircleLabelList"/>
    <dgm:cxn modelId="{A27BD2E4-3908-408D-82B5-65140E30CB1F}" type="presParOf" srcId="{D1415B96-9FEE-4605-82E0-DD7169D067E0}" destId="{72D67FD1-47F8-4297-B0B9-B36A51E6D03D}" srcOrd="3" destOrd="0" presId="urn:microsoft.com/office/officeart/2018/5/layout/IconCircleLabelList"/>
    <dgm:cxn modelId="{4B835408-98ED-4BCF-A457-CBA7C156D2D7}" type="presParOf" srcId="{D1415B96-9FEE-4605-82E0-DD7169D067E0}" destId="{53146CEA-EEC0-43DE-A3B6-EE840510F36D}" srcOrd="4" destOrd="0" presId="urn:microsoft.com/office/officeart/2018/5/layout/IconCircleLabelList"/>
    <dgm:cxn modelId="{43ACABF5-9F62-4E23-A36C-34C562303867}" type="presParOf" srcId="{53146CEA-EEC0-43DE-A3B6-EE840510F36D}" destId="{EE29445A-460C-48E2-ACFC-7A8C8EBE4143}" srcOrd="0" destOrd="0" presId="urn:microsoft.com/office/officeart/2018/5/layout/IconCircleLabelList"/>
    <dgm:cxn modelId="{48A7E55F-025E-4F90-AD65-44739B6E12F6}" type="presParOf" srcId="{53146CEA-EEC0-43DE-A3B6-EE840510F36D}" destId="{62D2D100-1750-4301-A654-BB142095127D}" srcOrd="1" destOrd="0" presId="urn:microsoft.com/office/officeart/2018/5/layout/IconCircleLabelList"/>
    <dgm:cxn modelId="{9136E679-25B7-402F-B1F4-7E059723C4B0}" type="presParOf" srcId="{53146CEA-EEC0-43DE-A3B6-EE840510F36D}" destId="{66BB129E-C2EE-4A5D-8C36-6DE822EB25B7}" srcOrd="2" destOrd="0" presId="urn:microsoft.com/office/officeart/2018/5/layout/IconCircleLabelList"/>
    <dgm:cxn modelId="{A092556D-432A-4B91-B169-4F79EEF4E88C}" type="presParOf" srcId="{53146CEA-EEC0-43DE-A3B6-EE840510F36D}" destId="{7F03663E-9715-45C9-9294-3D44F65077C2}" srcOrd="3" destOrd="0" presId="urn:microsoft.com/office/officeart/2018/5/layout/IconCircleLabelList"/>
    <dgm:cxn modelId="{8ED0AA4A-B178-449A-B553-48D38BCA84F5}" type="presParOf" srcId="{D1415B96-9FEE-4605-82E0-DD7169D067E0}" destId="{AA0EB5C0-40C3-4135-88A0-074B770FFBE9}" srcOrd="5" destOrd="0" presId="urn:microsoft.com/office/officeart/2018/5/layout/IconCircleLabelList"/>
    <dgm:cxn modelId="{395E7762-F661-47D4-B6CB-01C33EB1EFA4}" type="presParOf" srcId="{D1415B96-9FEE-4605-82E0-DD7169D067E0}" destId="{D5F38056-7E55-4D25-A188-B87D82431F5E}" srcOrd="6" destOrd="0" presId="urn:microsoft.com/office/officeart/2018/5/layout/IconCircleLabelList"/>
    <dgm:cxn modelId="{EF2D6028-9052-46F6-AEA0-FB691FB1BB34}" type="presParOf" srcId="{D5F38056-7E55-4D25-A188-B87D82431F5E}" destId="{2CBC90D4-1EF6-4ED4-9E2E-52AAB106C4BE}" srcOrd="0" destOrd="0" presId="urn:microsoft.com/office/officeart/2018/5/layout/IconCircleLabelList"/>
    <dgm:cxn modelId="{6357CF3C-E308-4E0D-81F5-160656B26EAE}" type="presParOf" srcId="{D5F38056-7E55-4D25-A188-B87D82431F5E}" destId="{6205DFD9-87F1-436E-8618-D0CF20157275}" srcOrd="1" destOrd="0" presId="urn:microsoft.com/office/officeart/2018/5/layout/IconCircleLabelList"/>
    <dgm:cxn modelId="{4DE87C62-86AB-4104-A228-9B5CD2F99D3D}" type="presParOf" srcId="{D5F38056-7E55-4D25-A188-B87D82431F5E}" destId="{1D7B3D6A-BEF1-4782-B003-8F7237D93F15}" srcOrd="2" destOrd="0" presId="urn:microsoft.com/office/officeart/2018/5/layout/IconCircleLabelList"/>
    <dgm:cxn modelId="{9850F50E-9341-4FCB-A97F-F3B47838623C}" type="presParOf" srcId="{D5F38056-7E55-4D25-A188-B87D82431F5E}" destId="{7E1AE487-6AC4-4817-9BCB-E8D8AF6F13BD}" srcOrd="3" destOrd="0" presId="urn:microsoft.com/office/officeart/2018/5/layout/IconCircleLabelList"/>
    <dgm:cxn modelId="{CE619D1C-9E37-4BBB-8D6A-5E2DA5F5E187}" type="presParOf" srcId="{D1415B96-9FEE-4605-82E0-DD7169D067E0}" destId="{91E3CC68-FCEE-4E7D-9138-FF59B8BE7970}" srcOrd="7" destOrd="0" presId="urn:microsoft.com/office/officeart/2018/5/layout/IconCircleLabelList"/>
    <dgm:cxn modelId="{D3AF7880-9F4A-4F07-9347-22D607EC603D}" type="presParOf" srcId="{D1415B96-9FEE-4605-82E0-DD7169D067E0}" destId="{CED55E7F-C1EC-48C1-8C20-4B84E5ABFA9D}" srcOrd="8" destOrd="0" presId="urn:microsoft.com/office/officeart/2018/5/layout/IconCircleLabelList"/>
    <dgm:cxn modelId="{05350A77-A035-4258-8A6A-5D9DDB980FF2}" type="presParOf" srcId="{CED55E7F-C1EC-48C1-8C20-4B84E5ABFA9D}" destId="{7F2C1A51-20A3-4C65-8D2D-B6E1623E3F32}" srcOrd="0" destOrd="0" presId="urn:microsoft.com/office/officeart/2018/5/layout/IconCircleLabelList"/>
    <dgm:cxn modelId="{1A982842-BA0A-4E71-AB10-744F98BE6584}" type="presParOf" srcId="{CED55E7F-C1EC-48C1-8C20-4B84E5ABFA9D}" destId="{DEEDEDB5-3CE7-49C0-8C7C-2831680FEB3B}" srcOrd="1" destOrd="0" presId="urn:microsoft.com/office/officeart/2018/5/layout/IconCircleLabelList"/>
    <dgm:cxn modelId="{C09D9396-71FE-4BB8-9A4A-03C23A8EBDDF}" type="presParOf" srcId="{CED55E7F-C1EC-48C1-8C20-4B84E5ABFA9D}" destId="{A091C1FE-3B53-4C1A-9DD0-16C82A3510C7}" srcOrd="2" destOrd="0" presId="urn:microsoft.com/office/officeart/2018/5/layout/IconCircleLabelList"/>
    <dgm:cxn modelId="{1118382D-0D39-4C01-81DF-1BEAD650295A}" type="presParOf" srcId="{CED55E7F-C1EC-48C1-8C20-4B84E5ABFA9D}" destId="{5666866F-C814-4F5B-8AF3-8790447015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01CF8-D0CA-4F2B-9D9E-06460FB7FB1C}" type="doc">
      <dgm:prSet loTypeId="urn:microsoft.com/office/officeart/2018/2/layout/IconLabelDescriptionList" loCatId="icon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C15529D-4041-473C-BDD6-87B119525C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Legal Factor</a:t>
          </a:r>
          <a:endParaRPr lang="en-US"/>
        </a:p>
      </dgm:t>
    </dgm:pt>
    <dgm:pt modelId="{EDED79B6-1DCB-4BFD-A546-BDABE038115C}" type="parTrans" cxnId="{CD730F59-EF35-4870-81E8-6D086CF7B79F}">
      <dgm:prSet/>
      <dgm:spPr/>
      <dgm:t>
        <a:bodyPr/>
        <a:lstStyle/>
        <a:p>
          <a:endParaRPr lang="en-US"/>
        </a:p>
      </dgm:t>
    </dgm:pt>
    <dgm:pt modelId="{37C02096-90B7-4A32-9530-227DBBD71715}" type="sibTrans" cxnId="{CD730F59-EF35-4870-81E8-6D086CF7B79F}">
      <dgm:prSet/>
      <dgm:spPr/>
      <dgm:t>
        <a:bodyPr/>
        <a:lstStyle/>
        <a:p>
          <a:endParaRPr lang="en-US"/>
        </a:p>
      </dgm:t>
    </dgm:pt>
    <dgm:pt modelId="{6C8607C8-44FB-4F17-BE11-FE753460A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Policy Stability:</a:t>
          </a:r>
          <a:r>
            <a:rPr lang="en-US"/>
            <a:t> Frequent policy changes create uncertainty and reduce public trust.</a:t>
          </a:r>
        </a:p>
      </dgm:t>
    </dgm:pt>
    <dgm:pt modelId="{57FE1E89-DD3B-4729-B2FF-5A2F11CFAB10}" type="parTrans" cxnId="{316765DF-CE1B-454A-9DBC-E7F89E2902F4}">
      <dgm:prSet/>
      <dgm:spPr/>
      <dgm:t>
        <a:bodyPr/>
        <a:lstStyle/>
        <a:p>
          <a:endParaRPr lang="en-US"/>
        </a:p>
      </dgm:t>
    </dgm:pt>
    <dgm:pt modelId="{39D8EB47-AADA-47F4-A4D3-7C16D8725DF1}" type="sibTrans" cxnId="{316765DF-CE1B-454A-9DBC-E7F89E2902F4}">
      <dgm:prSet/>
      <dgm:spPr/>
      <dgm:t>
        <a:bodyPr/>
        <a:lstStyle/>
        <a:p>
          <a:endParaRPr lang="en-US"/>
        </a:p>
      </dgm:t>
    </dgm:pt>
    <dgm:pt modelId="{1E9FE596-4E78-48FA-A9C1-CBB68187A6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Regulation Impact: </a:t>
          </a:r>
          <a:r>
            <a:rPr lang="en-US"/>
            <a:t>Weak correlation with economic outcomes suggests potential for improvement.</a:t>
          </a:r>
        </a:p>
      </dgm:t>
    </dgm:pt>
    <dgm:pt modelId="{57665C25-0FCE-4F28-B849-193F6D74DC98}" type="parTrans" cxnId="{D5B567C9-FFD2-49D5-BE2C-774EFA13A214}">
      <dgm:prSet/>
      <dgm:spPr/>
      <dgm:t>
        <a:bodyPr/>
        <a:lstStyle/>
        <a:p>
          <a:endParaRPr lang="en-US"/>
        </a:p>
      </dgm:t>
    </dgm:pt>
    <dgm:pt modelId="{50EEB604-B763-4C63-81E2-89A150199C6E}" type="sibTrans" cxnId="{D5B567C9-FFD2-49D5-BE2C-774EFA13A214}">
      <dgm:prSet/>
      <dgm:spPr/>
      <dgm:t>
        <a:bodyPr/>
        <a:lstStyle/>
        <a:p>
          <a:endParaRPr lang="en-US"/>
        </a:p>
      </dgm:t>
    </dgm:pt>
    <dgm:pt modelId="{3BFF16A0-F7F2-485B-BB08-FA42DE5B2E0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Communication: </a:t>
          </a:r>
          <a:r>
            <a:rPr lang="en-CA"/>
            <a:t>Transparent dissemination of policies is essential for public support.</a:t>
          </a:r>
          <a:endParaRPr lang="en-US"/>
        </a:p>
      </dgm:t>
    </dgm:pt>
    <dgm:pt modelId="{BAC22679-EF8A-41B5-9B61-7B96C732A660}" type="parTrans" cxnId="{F841931B-FD3C-4CDF-9573-319E2E8E0375}">
      <dgm:prSet/>
      <dgm:spPr/>
      <dgm:t>
        <a:bodyPr/>
        <a:lstStyle/>
        <a:p>
          <a:endParaRPr lang="en-US"/>
        </a:p>
      </dgm:t>
    </dgm:pt>
    <dgm:pt modelId="{971DD1F7-0777-4560-9E76-1E749F4B47F7}" type="sibTrans" cxnId="{F841931B-FD3C-4CDF-9573-319E2E8E0375}">
      <dgm:prSet/>
      <dgm:spPr/>
      <dgm:t>
        <a:bodyPr/>
        <a:lstStyle/>
        <a:p>
          <a:endParaRPr lang="en-US"/>
        </a:p>
      </dgm:t>
    </dgm:pt>
    <dgm:pt modelId="{9317E21F-09F4-4825-8BA6-A58249AA92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Environmental factor</a:t>
          </a:r>
          <a:endParaRPr lang="en-US"/>
        </a:p>
      </dgm:t>
    </dgm:pt>
    <dgm:pt modelId="{E2A06E27-C66C-40DC-BE37-4DA391CF82E8}" type="parTrans" cxnId="{9916834C-BB21-4EF4-B185-FF269B3D01BD}">
      <dgm:prSet/>
      <dgm:spPr/>
      <dgm:t>
        <a:bodyPr/>
        <a:lstStyle/>
        <a:p>
          <a:endParaRPr lang="en-US"/>
        </a:p>
      </dgm:t>
    </dgm:pt>
    <dgm:pt modelId="{59B37DF8-5796-44E9-BE51-A8E67D4BDA1A}" type="sibTrans" cxnId="{9916834C-BB21-4EF4-B185-FF269B3D01BD}">
      <dgm:prSet/>
      <dgm:spPr/>
      <dgm:t>
        <a:bodyPr/>
        <a:lstStyle/>
        <a:p>
          <a:endParaRPr lang="en-US"/>
        </a:p>
      </dgm:t>
    </dgm:pt>
    <dgm:pt modelId="{AEDC44FF-DE38-477F-BD1F-B4F884F244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Carbon Emissions: </a:t>
          </a:r>
          <a:r>
            <a:rPr lang="en-CA"/>
            <a:t>Declining emissions signal progress in sustainability efforts.</a:t>
          </a:r>
          <a:endParaRPr lang="en-US"/>
        </a:p>
      </dgm:t>
    </dgm:pt>
    <dgm:pt modelId="{F80E4403-0C3F-4D60-B021-C8D7C6D752E9}" type="parTrans" cxnId="{D0F18EBC-033D-4635-B5C8-A516509DDEED}">
      <dgm:prSet/>
      <dgm:spPr/>
      <dgm:t>
        <a:bodyPr/>
        <a:lstStyle/>
        <a:p>
          <a:endParaRPr lang="en-US"/>
        </a:p>
      </dgm:t>
    </dgm:pt>
    <dgm:pt modelId="{E392B1A3-BA82-450D-B7CD-4A203B64C5F6}" type="sibTrans" cxnId="{D0F18EBC-033D-4635-B5C8-A516509DDEED}">
      <dgm:prSet/>
      <dgm:spPr/>
      <dgm:t>
        <a:bodyPr/>
        <a:lstStyle/>
        <a:p>
          <a:endParaRPr lang="en-US"/>
        </a:p>
      </dgm:t>
    </dgm:pt>
    <dgm:pt modelId="{8D5256DC-AC1A-4192-86B6-348CC1D63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Waste Management: </a:t>
          </a:r>
          <a:r>
            <a:rPr lang="en-US"/>
            <a:t>Efficient handling of waste boosts the Sustainability Index</a:t>
          </a:r>
          <a:r>
            <a:rPr lang="en-CA"/>
            <a:t>.</a:t>
          </a:r>
          <a:endParaRPr lang="en-US"/>
        </a:p>
      </dgm:t>
    </dgm:pt>
    <dgm:pt modelId="{D2DBC780-D8D7-4430-8DC2-E34545610687}" type="parTrans" cxnId="{F8509035-21D6-4B06-9A10-96A7271DB71C}">
      <dgm:prSet/>
      <dgm:spPr/>
      <dgm:t>
        <a:bodyPr/>
        <a:lstStyle/>
        <a:p>
          <a:endParaRPr lang="en-US"/>
        </a:p>
      </dgm:t>
    </dgm:pt>
    <dgm:pt modelId="{5AF36034-5F43-467F-AB37-93A143C49061}" type="sibTrans" cxnId="{F8509035-21D6-4B06-9A10-96A7271DB71C}">
      <dgm:prSet/>
      <dgm:spPr/>
      <dgm:t>
        <a:bodyPr/>
        <a:lstStyle/>
        <a:p>
          <a:endParaRPr lang="en-US"/>
        </a:p>
      </dgm:t>
    </dgm:pt>
    <dgm:pt modelId="{834DBC49-5663-445D-A3F1-9CE69D2C2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Air Quality: </a:t>
          </a:r>
          <a:r>
            <a:rPr lang="en-US"/>
            <a:t>Poor air quality highlights the need for pollution control.</a:t>
          </a:r>
        </a:p>
      </dgm:t>
    </dgm:pt>
    <dgm:pt modelId="{F86D49B1-A148-4BF8-A345-1272CB46D1D1}" type="parTrans" cxnId="{D3629822-4F88-4FEE-9FBC-E377B39C480C}">
      <dgm:prSet/>
      <dgm:spPr/>
      <dgm:t>
        <a:bodyPr/>
        <a:lstStyle/>
        <a:p>
          <a:endParaRPr lang="en-US"/>
        </a:p>
      </dgm:t>
    </dgm:pt>
    <dgm:pt modelId="{8B26FAFE-6F01-4981-BD6B-2891BC686437}" type="sibTrans" cxnId="{D3629822-4F88-4FEE-9FBC-E377B39C480C}">
      <dgm:prSet/>
      <dgm:spPr/>
      <dgm:t>
        <a:bodyPr/>
        <a:lstStyle/>
        <a:p>
          <a:endParaRPr lang="en-US"/>
        </a:p>
      </dgm:t>
    </dgm:pt>
    <dgm:pt modelId="{70387B0A-EA89-4CC8-A375-DD049B1DF1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Renewable Energy: </a:t>
          </a:r>
          <a:r>
            <a:rPr lang="en-US"/>
            <a:t>Moderately supports sustainability alongside emissions reduction.</a:t>
          </a:r>
        </a:p>
      </dgm:t>
    </dgm:pt>
    <dgm:pt modelId="{939B758E-F53C-4FB8-A483-B43671B547C2}" type="parTrans" cxnId="{AE52DFCC-D720-444F-9C62-34F78D2A2173}">
      <dgm:prSet/>
      <dgm:spPr/>
      <dgm:t>
        <a:bodyPr/>
        <a:lstStyle/>
        <a:p>
          <a:endParaRPr lang="en-US"/>
        </a:p>
      </dgm:t>
    </dgm:pt>
    <dgm:pt modelId="{79F48B13-753B-47F1-98F3-190568FE82D8}" type="sibTrans" cxnId="{AE52DFCC-D720-444F-9C62-34F78D2A2173}">
      <dgm:prSet/>
      <dgm:spPr/>
      <dgm:t>
        <a:bodyPr/>
        <a:lstStyle/>
        <a:p>
          <a:endParaRPr lang="en-US"/>
        </a:p>
      </dgm:t>
    </dgm:pt>
    <dgm:pt modelId="{7A580548-F49A-4915-A5C7-0C4619545076}" type="pres">
      <dgm:prSet presAssocID="{FF901CF8-D0CA-4F2B-9D9E-06460FB7FB1C}" presName="root" presStyleCnt="0">
        <dgm:presLayoutVars>
          <dgm:dir/>
          <dgm:resizeHandles val="exact"/>
        </dgm:presLayoutVars>
      </dgm:prSet>
      <dgm:spPr/>
    </dgm:pt>
    <dgm:pt modelId="{808F1C30-2506-49F4-ABD3-7A783B47A253}" type="pres">
      <dgm:prSet presAssocID="{CC15529D-4041-473C-BDD6-87B119525C91}" presName="compNode" presStyleCnt="0"/>
      <dgm:spPr/>
    </dgm:pt>
    <dgm:pt modelId="{655AE45A-7F51-4DCF-82A9-7E3EEFA66A83}" type="pres">
      <dgm:prSet presAssocID="{CC15529D-4041-473C-BDD6-87B119525C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78C186A-46BC-4AD9-A463-36E4455ADB6C}" type="pres">
      <dgm:prSet presAssocID="{CC15529D-4041-473C-BDD6-87B119525C91}" presName="iconSpace" presStyleCnt="0"/>
      <dgm:spPr/>
    </dgm:pt>
    <dgm:pt modelId="{8D95CB2C-A345-41EB-BB4C-AE53DAEC53F0}" type="pres">
      <dgm:prSet presAssocID="{CC15529D-4041-473C-BDD6-87B119525C91}" presName="parTx" presStyleLbl="revTx" presStyleIdx="0" presStyleCnt="4">
        <dgm:presLayoutVars>
          <dgm:chMax val="0"/>
          <dgm:chPref val="0"/>
        </dgm:presLayoutVars>
      </dgm:prSet>
      <dgm:spPr/>
    </dgm:pt>
    <dgm:pt modelId="{C8728364-E34F-4F8E-B487-29FA3BBDE1CA}" type="pres">
      <dgm:prSet presAssocID="{CC15529D-4041-473C-BDD6-87B119525C91}" presName="txSpace" presStyleCnt="0"/>
      <dgm:spPr/>
    </dgm:pt>
    <dgm:pt modelId="{E35762CD-F77C-4B3C-ABC0-746510B35ABE}" type="pres">
      <dgm:prSet presAssocID="{CC15529D-4041-473C-BDD6-87B119525C91}" presName="desTx" presStyleLbl="revTx" presStyleIdx="1" presStyleCnt="4">
        <dgm:presLayoutVars/>
      </dgm:prSet>
      <dgm:spPr/>
    </dgm:pt>
    <dgm:pt modelId="{5A1372E9-94BC-4BDE-B542-B0CC0B41C3EC}" type="pres">
      <dgm:prSet presAssocID="{37C02096-90B7-4A32-9530-227DBBD71715}" presName="sibTrans" presStyleCnt="0"/>
      <dgm:spPr/>
    </dgm:pt>
    <dgm:pt modelId="{93D94B2E-7AAB-42D5-AF2E-ED2C1F4F3A0B}" type="pres">
      <dgm:prSet presAssocID="{9317E21F-09F4-4825-8BA6-A58249AA92C7}" presName="compNode" presStyleCnt="0"/>
      <dgm:spPr/>
    </dgm:pt>
    <dgm:pt modelId="{0A483844-9212-4317-9EA6-E12D0999C901}" type="pres">
      <dgm:prSet presAssocID="{9317E21F-09F4-4825-8BA6-A58249AA92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DD960105-9E69-4D5A-BEF0-75FD6132D162}" type="pres">
      <dgm:prSet presAssocID="{9317E21F-09F4-4825-8BA6-A58249AA92C7}" presName="iconSpace" presStyleCnt="0"/>
      <dgm:spPr/>
    </dgm:pt>
    <dgm:pt modelId="{E97F0EA1-6797-4703-84E5-239FDFE095DB}" type="pres">
      <dgm:prSet presAssocID="{9317E21F-09F4-4825-8BA6-A58249AA92C7}" presName="parTx" presStyleLbl="revTx" presStyleIdx="2" presStyleCnt="4">
        <dgm:presLayoutVars>
          <dgm:chMax val="0"/>
          <dgm:chPref val="0"/>
        </dgm:presLayoutVars>
      </dgm:prSet>
      <dgm:spPr/>
    </dgm:pt>
    <dgm:pt modelId="{E3FCA82E-3942-47F4-AA9D-1A98B7CFE6AA}" type="pres">
      <dgm:prSet presAssocID="{9317E21F-09F4-4825-8BA6-A58249AA92C7}" presName="txSpace" presStyleCnt="0"/>
      <dgm:spPr/>
    </dgm:pt>
    <dgm:pt modelId="{DA621C69-2D6A-41E9-88A5-B9CB30391BD3}" type="pres">
      <dgm:prSet presAssocID="{9317E21F-09F4-4825-8BA6-A58249AA92C7}" presName="desTx" presStyleLbl="revTx" presStyleIdx="3" presStyleCnt="4">
        <dgm:presLayoutVars/>
      </dgm:prSet>
      <dgm:spPr/>
    </dgm:pt>
  </dgm:ptLst>
  <dgm:cxnLst>
    <dgm:cxn modelId="{CD43510E-8BC4-4AB3-879E-2D3586EEA3C8}" type="presOf" srcId="{3BFF16A0-F7F2-485B-BB08-FA42DE5B2E04}" destId="{E35762CD-F77C-4B3C-ABC0-746510B35ABE}" srcOrd="0" destOrd="2" presId="urn:microsoft.com/office/officeart/2018/2/layout/IconLabelDescriptionList"/>
    <dgm:cxn modelId="{F841931B-FD3C-4CDF-9573-319E2E8E0375}" srcId="{CC15529D-4041-473C-BDD6-87B119525C91}" destId="{3BFF16A0-F7F2-485B-BB08-FA42DE5B2E04}" srcOrd="2" destOrd="0" parTransId="{BAC22679-EF8A-41B5-9B61-7B96C732A660}" sibTransId="{971DD1F7-0777-4560-9E76-1E749F4B47F7}"/>
    <dgm:cxn modelId="{D3629822-4F88-4FEE-9FBC-E377B39C480C}" srcId="{9317E21F-09F4-4825-8BA6-A58249AA92C7}" destId="{834DBC49-5663-445D-A3F1-9CE69D2C214E}" srcOrd="2" destOrd="0" parTransId="{F86D49B1-A148-4BF8-A345-1272CB46D1D1}" sibTransId="{8B26FAFE-6F01-4981-BD6B-2891BC686437}"/>
    <dgm:cxn modelId="{32B45B33-7F3D-43E4-BFE9-A3222C06859E}" type="presOf" srcId="{FF901CF8-D0CA-4F2B-9D9E-06460FB7FB1C}" destId="{7A580548-F49A-4915-A5C7-0C4619545076}" srcOrd="0" destOrd="0" presId="urn:microsoft.com/office/officeart/2018/2/layout/IconLabelDescriptionList"/>
    <dgm:cxn modelId="{F8509035-21D6-4B06-9A10-96A7271DB71C}" srcId="{9317E21F-09F4-4825-8BA6-A58249AA92C7}" destId="{8D5256DC-AC1A-4192-86B6-348CC1D63EEF}" srcOrd="1" destOrd="0" parTransId="{D2DBC780-D8D7-4430-8DC2-E34545610687}" sibTransId="{5AF36034-5F43-467F-AB37-93A143C49061}"/>
    <dgm:cxn modelId="{8F17083B-48B4-44F5-8B0C-25ADD1D16ED9}" type="presOf" srcId="{70387B0A-EA89-4CC8-A375-DD049B1DF19A}" destId="{DA621C69-2D6A-41E9-88A5-B9CB30391BD3}" srcOrd="0" destOrd="3" presId="urn:microsoft.com/office/officeart/2018/2/layout/IconLabelDescriptionList"/>
    <dgm:cxn modelId="{62909340-6253-4A55-9EF4-88EB446D776A}" type="presOf" srcId="{8D5256DC-AC1A-4192-86B6-348CC1D63EEF}" destId="{DA621C69-2D6A-41E9-88A5-B9CB30391BD3}" srcOrd="0" destOrd="1" presId="urn:microsoft.com/office/officeart/2018/2/layout/IconLabelDescriptionList"/>
    <dgm:cxn modelId="{9916834C-BB21-4EF4-B185-FF269B3D01BD}" srcId="{FF901CF8-D0CA-4F2B-9D9E-06460FB7FB1C}" destId="{9317E21F-09F4-4825-8BA6-A58249AA92C7}" srcOrd="1" destOrd="0" parTransId="{E2A06E27-C66C-40DC-BE37-4DA391CF82E8}" sibTransId="{59B37DF8-5796-44E9-BE51-A8E67D4BDA1A}"/>
    <dgm:cxn modelId="{99001554-9470-487F-8CD8-3DA114C87220}" type="presOf" srcId="{CC15529D-4041-473C-BDD6-87B119525C91}" destId="{8D95CB2C-A345-41EB-BB4C-AE53DAEC53F0}" srcOrd="0" destOrd="0" presId="urn:microsoft.com/office/officeart/2018/2/layout/IconLabelDescriptionList"/>
    <dgm:cxn modelId="{CD730F59-EF35-4870-81E8-6D086CF7B79F}" srcId="{FF901CF8-D0CA-4F2B-9D9E-06460FB7FB1C}" destId="{CC15529D-4041-473C-BDD6-87B119525C91}" srcOrd="0" destOrd="0" parTransId="{EDED79B6-1DCB-4BFD-A546-BDABE038115C}" sibTransId="{37C02096-90B7-4A32-9530-227DBBD71715}"/>
    <dgm:cxn modelId="{DD385C8B-1ADF-4DE2-92FF-47BA9310323D}" type="presOf" srcId="{9317E21F-09F4-4825-8BA6-A58249AA92C7}" destId="{E97F0EA1-6797-4703-84E5-239FDFE095DB}" srcOrd="0" destOrd="0" presId="urn:microsoft.com/office/officeart/2018/2/layout/IconLabelDescriptionList"/>
    <dgm:cxn modelId="{21EABCA7-19F4-4839-9B71-507D1F6492B6}" type="presOf" srcId="{AEDC44FF-DE38-477F-BD1F-B4F884F24408}" destId="{DA621C69-2D6A-41E9-88A5-B9CB30391BD3}" srcOrd="0" destOrd="0" presId="urn:microsoft.com/office/officeart/2018/2/layout/IconLabelDescriptionList"/>
    <dgm:cxn modelId="{D0F18EBC-033D-4635-B5C8-A516509DDEED}" srcId="{9317E21F-09F4-4825-8BA6-A58249AA92C7}" destId="{AEDC44FF-DE38-477F-BD1F-B4F884F24408}" srcOrd="0" destOrd="0" parTransId="{F80E4403-0C3F-4D60-B021-C8D7C6D752E9}" sibTransId="{E392B1A3-BA82-450D-B7CD-4A203B64C5F6}"/>
    <dgm:cxn modelId="{17E420C1-8A62-413A-96E8-F2F579266C4C}" type="presOf" srcId="{834DBC49-5663-445D-A3F1-9CE69D2C214E}" destId="{DA621C69-2D6A-41E9-88A5-B9CB30391BD3}" srcOrd="0" destOrd="2" presId="urn:microsoft.com/office/officeart/2018/2/layout/IconLabelDescriptionList"/>
    <dgm:cxn modelId="{D5B567C9-FFD2-49D5-BE2C-774EFA13A214}" srcId="{CC15529D-4041-473C-BDD6-87B119525C91}" destId="{1E9FE596-4E78-48FA-A9C1-CBB68187A683}" srcOrd="1" destOrd="0" parTransId="{57665C25-0FCE-4F28-B849-193F6D74DC98}" sibTransId="{50EEB604-B763-4C63-81E2-89A150199C6E}"/>
    <dgm:cxn modelId="{AE52DFCC-D720-444F-9C62-34F78D2A2173}" srcId="{9317E21F-09F4-4825-8BA6-A58249AA92C7}" destId="{70387B0A-EA89-4CC8-A375-DD049B1DF19A}" srcOrd="3" destOrd="0" parTransId="{939B758E-F53C-4FB8-A483-B43671B547C2}" sibTransId="{79F48B13-753B-47F1-98F3-190568FE82D8}"/>
    <dgm:cxn modelId="{316765DF-CE1B-454A-9DBC-E7F89E2902F4}" srcId="{CC15529D-4041-473C-BDD6-87B119525C91}" destId="{6C8607C8-44FB-4F17-BE11-FE753460A51C}" srcOrd="0" destOrd="0" parTransId="{57FE1E89-DD3B-4729-B2FF-5A2F11CFAB10}" sibTransId="{39D8EB47-AADA-47F4-A4D3-7C16D8725DF1}"/>
    <dgm:cxn modelId="{D78996DF-F7E0-4097-9734-E66BA5EF559F}" type="presOf" srcId="{1E9FE596-4E78-48FA-A9C1-CBB68187A683}" destId="{E35762CD-F77C-4B3C-ABC0-746510B35ABE}" srcOrd="0" destOrd="1" presId="urn:microsoft.com/office/officeart/2018/2/layout/IconLabelDescriptionList"/>
    <dgm:cxn modelId="{0B8F09F0-861E-4CCC-94ED-87A5E52D9A77}" type="presOf" srcId="{6C8607C8-44FB-4F17-BE11-FE753460A51C}" destId="{E35762CD-F77C-4B3C-ABC0-746510B35ABE}" srcOrd="0" destOrd="0" presId="urn:microsoft.com/office/officeart/2018/2/layout/IconLabelDescriptionList"/>
    <dgm:cxn modelId="{464E6DDD-AA6C-4DB1-8F2C-B397DB03A08B}" type="presParOf" srcId="{7A580548-F49A-4915-A5C7-0C4619545076}" destId="{808F1C30-2506-49F4-ABD3-7A783B47A253}" srcOrd="0" destOrd="0" presId="urn:microsoft.com/office/officeart/2018/2/layout/IconLabelDescriptionList"/>
    <dgm:cxn modelId="{BDF8847A-2E48-464A-BCBE-7C35CFD37F49}" type="presParOf" srcId="{808F1C30-2506-49F4-ABD3-7A783B47A253}" destId="{655AE45A-7F51-4DCF-82A9-7E3EEFA66A83}" srcOrd="0" destOrd="0" presId="urn:microsoft.com/office/officeart/2018/2/layout/IconLabelDescriptionList"/>
    <dgm:cxn modelId="{31691129-C6A0-4FB0-A450-E8EC43000F24}" type="presParOf" srcId="{808F1C30-2506-49F4-ABD3-7A783B47A253}" destId="{978C186A-46BC-4AD9-A463-36E4455ADB6C}" srcOrd="1" destOrd="0" presId="urn:microsoft.com/office/officeart/2018/2/layout/IconLabelDescriptionList"/>
    <dgm:cxn modelId="{3EC8E75B-19A0-4A11-85FC-D9B25F44D38A}" type="presParOf" srcId="{808F1C30-2506-49F4-ABD3-7A783B47A253}" destId="{8D95CB2C-A345-41EB-BB4C-AE53DAEC53F0}" srcOrd="2" destOrd="0" presId="urn:microsoft.com/office/officeart/2018/2/layout/IconLabelDescriptionList"/>
    <dgm:cxn modelId="{3DA420EC-53CD-4AB4-AB40-3BEA420F2217}" type="presParOf" srcId="{808F1C30-2506-49F4-ABD3-7A783B47A253}" destId="{C8728364-E34F-4F8E-B487-29FA3BBDE1CA}" srcOrd="3" destOrd="0" presId="urn:microsoft.com/office/officeart/2018/2/layout/IconLabelDescriptionList"/>
    <dgm:cxn modelId="{984E8A16-6A84-4EBF-9CFC-10276F3D0DE7}" type="presParOf" srcId="{808F1C30-2506-49F4-ABD3-7A783B47A253}" destId="{E35762CD-F77C-4B3C-ABC0-746510B35ABE}" srcOrd="4" destOrd="0" presId="urn:microsoft.com/office/officeart/2018/2/layout/IconLabelDescriptionList"/>
    <dgm:cxn modelId="{7D3A22E7-DC05-4268-A6FF-934027ABAC72}" type="presParOf" srcId="{7A580548-F49A-4915-A5C7-0C4619545076}" destId="{5A1372E9-94BC-4BDE-B542-B0CC0B41C3EC}" srcOrd="1" destOrd="0" presId="urn:microsoft.com/office/officeart/2018/2/layout/IconLabelDescriptionList"/>
    <dgm:cxn modelId="{E3AD46BC-CB8D-49B7-B4FC-88032F66430B}" type="presParOf" srcId="{7A580548-F49A-4915-A5C7-0C4619545076}" destId="{93D94B2E-7AAB-42D5-AF2E-ED2C1F4F3A0B}" srcOrd="2" destOrd="0" presId="urn:microsoft.com/office/officeart/2018/2/layout/IconLabelDescriptionList"/>
    <dgm:cxn modelId="{6D3814B6-D498-4CF7-8BD8-3132CDD9E796}" type="presParOf" srcId="{93D94B2E-7AAB-42D5-AF2E-ED2C1F4F3A0B}" destId="{0A483844-9212-4317-9EA6-E12D0999C901}" srcOrd="0" destOrd="0" presId="urn:microsoft.com/office/officeart/2018/2/layout/IconLabelDescriptionList"/>
    <dgm:cxn modelId="{A43EE658-6925-43CA-B3F3-AAAFBA618606}" type="presParOf" srcId="{93D94B2E-7AAB-42D5-AF2E-ED2C1F4F3A0B}" destId="{DD960105-9E69-4D5A-BEF0-75FD6132D162}" srcOrd="1" destOrd="0" presId="urn:microsoft.com/office/officeart/2018/2/layout/IconLabelDescriptionList"/>
    <dgm:cxn modelId="{44B630C7-8726-4431-9AA9-B6E55B1FFC71}" type="presParOf" srcId="{93D94B2E-7AAB-42D5-AF2E-ED2C1F4F3A0B}" destId="{E97F0EA1-6797-4703-84E5-239FDFE095DB}" srcOrd="2" destOrd="0" presId="urn:microsoft.com/office/officeart/2018/2/layout/IconLabelDescriptionList"/>
    <dgm:cxn modelId="{827F25C9-BE9C-43A3-BB0C-E31DD02354C7}" type="presParOf" srcId="{93D94B2E-7AAB-42D5-AF2E-ED2C1F4F3A0B}" destId="{E3FCA82E-3942-47F4-AA9D-1A98B7CFE6AA}" srcOrd="3" destOrd="0" presId="urn:microsoft.com/office/officeart/2018/2/layout/IconLabelDescriptionList"/>
    <dgm:cxn modelId="{08AC1F63-E708-453E-B52A-09E33AC103CC}" type="presParOf" srcId="{93D94B2E-7AAB-42D5-AF2E-ED2C1F4F3A0B}" destId="{DA621C69-2D6A-41E9-88A5-B9CB30391BD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6925E3-86DD-4AF2-8CD4-F7AC87E6B33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B3CB63-C270-4BA1-BA54-F8F4C372CF5F}">
      <dgm:prSet/>
      <dgm:spPr/>
      <dgm:t>
        <a:bodyPr/>
        <a:lstStyle/>
        <a:p>
          <a:r>
            <a:rPr lang="en-CA" dirty="0">
              <a:latin typeface="Times New Roman" panose="02020603050405020304" pitchFamily="18" charset="0"/>
              <a:cs typeface="Times New Roman" panose="02020603050405020304" pitchFamily="18" charset="0"/>
            </a:rPr>
            <a:t>Summary of Key insights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671088-AA23-4886-860F-1B577C14EC57}" type="parTrans" cxnId="{8B90E838-4B1B-4B67-958E-1F735FAC3C7A}">
      <dgm:prSet/>
      <dgm:spPr/>
      <dgm:t>
        <a:bodyPr/>
        <a:lstStyle/>
        <a:p>
          <a:endParaRPr lang="en-US"/>
        </a:p>
      </dgm:t>
    </dgm:pt>
    <dgm:pt modelId="{304F2F6D-A4F4-4546-B6B2-9C29B8658E00}" type="sibTrans" cxnId="{8B90E838-4B1B-4B67-958E-1F735FAC3C7A}">
      <dgm:prSet phldrT="1" phldr="0"/>
      <dgm:spPr/>
      <dgm:t>
        <a:bodyPr/>
        <a:lstStyle/>
        <a:p>
          <a:endParaRPr lang="en-US"/>
        </a:p>
      </dgm:t>
    </dgm:pt>
    <dgm:pt modelId="{1728DDD7-F5CA-43DF-8122-5E663CCA9F6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ethanol blending program shows multi-dimensional impacts across economic, political, technological, environmental, and social factors.</a:t>
          </a:r>
        </a:p>
      </dgm:t>
    </dgm:pt>
    <dgm:pt modelId="{17031F67-A369-4044-A77A-F6A3694D3837}" type="parTrans" cxnId="{9BE05132-7F4F-4CA5-9867-DFBBCD1EC436}">
      <dgm:prSet/>
      <dgm:spPr/>
      <dgm:t>
        <a:bodyPr/>
        <a:lstStyle/>
        <a:p>
          <a:endParaRPr lang="en-US"/>
        </a:p>
      </dgm:t>
    </dgm:pt>
    <dgm:pt modelId="{0A0DCE25-17F1-4873-9578-F0A3DF102C96}" type="sibTrans" cxnId="{9BE05132-7F4F-4CA5-9867-DFBBCD1EC436}">
      <dgm:prSet/>
      <dgm:spPr/>
      <dgm:t>
        <a:bodyPr/>
        <a:lstStyle/>
        <a:p>
          <a:endParaRPr lang="en-US"/>
        </a:p>
      </dgm:t>
    </dgm:pt>
    <dgm:pt modelId="{9E502C82-BED2-499B-B62E-0778208D7A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Carbon emissions reduction, waste management, and public trust are key drivers of success.</a:t>
          </a:r>
        </a:p>
      </dgm:t>
    </dgm:pt>
    <dgm:pt modelId="{5E68E8A0-17FC-4FEA-A8CE-602414838B1A}" type="parTrans" cxnId="{525DDA96-3601-4279-B4DD-956F77941132}">
      <dgm:prSet/>
      <dgm:spPr/>
      <dgm:t>
        <a:bodyPr/>
        <a:lstStyle/>
        <a:p>
          <a:endParaRPr lang="en-US"/>
        </a:p>
      </dgm:t>
    </dgm:pt>
    <dgm:pt modelId="{62B638F7-C618-48EF-BB5D-F3DE20C3DFE1}" type="sibTrans" cxnId="{525DDA96-3601-4279-B4DD-956F77941132}">
      <dgm:prSet/>
      <dgm:spPr/>
      <dgm:t>
        <a:bodyPr/>
        <a:lstStyle/>
        <a:p>
          <a:endParaRPr lang="en-US"/>
        </a:p>
      </dgm:t>
    </dgm:pt>
    <dgm:pt modelId="{ECA41F94-0678-4AC7-8209-38CBB14FE85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Frequent policy changes and unresolved consumer complaints hinder progress.</a:t>
          </a:r>
        </a:p>
      </dgm:t>
    </dgm:pt>
    <dgm:pt modelId="{C3998F32-56AD-47F0-A872-CEBCE39F9672}" type="parTrans" cxnId="{7AE68979-C151-4A98-B6DB-73EC7F4E950B}">
      <dgm:prSet/>
      <dgm:spPr/>
      <dgm:t>
        <a:bodyPr/>
        <a:lstStyle/>
        <a:p>
          <a:endParaRPr lang="en-US"/>
        </a:p>
      </dgm:t>
    </dgm:pt>
    <dgm:pt modelId="{61B1E3FC-229D-445C-986C-234F0B144E98}" type="sibTrans" cxnId="{7AE68979-C151-4A98-B6DB-73EC7F4E950B}">
      <dgm:prSet/>
      <dgm:spPr/>
      <dgm:t>
        <a:bodyPr/>
        <a:lstStyle/>
        <a:p>
          <a:endParaRPr lang="en-US"/>
        </a:p>
      </dgm:t>
    </dgm:pt>
    <dgm:pt modelId="{7691A4BB-578D-4669-B9FF-7259CEF3805A}">
      <dgm:prSet/>
      <dgm:spPr/>
      <dgm:t>
        <a:bodyPr/>
        <a:lstStyle/>
        <a:p>
          <a:r>
            <a:rPr lang="en-CA" dirty="0"/>
            <a:t>Strategy Recommendations </a:t>
          </a:r>
          <a:endParaRPr lang="en-US" dirty="0"/>
        </a:p>
      </dgm:t>
    </dgm:pt>
    <dgm:pt modelId="{6D600FF9-AFC2-431D-90BA-DD401E8BF048}" type="parTrans" cxnId="{C22FFC73-F253-4792-9F87-8CF7519BFF63}">
      <dgm:prSet/>
      <dgm:spPr/>
      <dgm:t>
        <a:bodyPr/>
        <a:lstStyle/>
        <a:p>
          <a:endParaRPr lang="en-US"/>
        </a:p>
      </dgm:t>
    </dgm:pt>
    <dgm:pt modelId="{CDC03DDC-4CD7-4FB5-B37B-BBC8FA4205FB}" type="sibTrans" cxnId="{C22FFC73-F253-4792-9F87-8CF7519BFF63}">
      <dgm:prSet phldrT="2" phldr="0"/>
      <dgm:spPr/>
      <dgm:t>
        <a:bodyPr/>
        <a:lstStyle/>
        <a:p>
          <a:endParaRPr lang="en-US"/>
        </a:p>
      </dgm:t>
    </dgm:pt>
    <dgm:pt modelId="{1203204F-F466-4279-B090-F13A750BCEDE}">
      <dgm:prSet/>
      <dgm:spPr/>
      <dgm:t>
        <a:bodyPr/>
        <a:lstStyle/>
        <a:p>
          <a:r>
            <a:rPr lang="en-US"/>
            <a:t>Stabilize policies and improve communication for public trust.</a:t>
          </a:r>
        </a:p>
      </dgm:t>
    </dgm:pt>
    <dgm:pt modelId="{889F1303-06F1-4189-AECB-AD34258DCAE1}" type="parTrans" cxnId="{D1F72618-B021-4798-870E-25B62F0752D4}">
      <dgm:prSet/>
      <dgm:spPr/>
      <dgm:t>
        <a:bodyPr/>
        <a:lstStyle/>
        <a:p>
          <a:endParaRPr lang="en-US"/>
        </a:p>
      </dgm:t>
    </dgm:pt>
    <dgm:pt modelId="{5C64EEA7-6A60-499D-AD8A-A53FA8BFBDF6}" type="sibTrans" cxnId="{D1F72618-B021-4798-870E-25B62F0752D4}">
      <dgm:prSet/>
      <dgm:spPr/>
      <dgm:t>
        <a:bodyPr/>
        <a:lstStyle/>
        <a:p>
          <a:endParaRPr lang="en-US"/>
        </a:p>
      </dgm:t>
    </dgm:pt>
    <dgm:pt modelId="{741E3A67-B6EF-4E0F-8DC3-07BFF8E1D2F7}">
      <dgm:prSet/>
      <dgm:spPr/>
      <dgm:t>
        <a:bodyPr/>
        <a:lstStyle/>
        <a:p>
          <a:r>
            <a:rPr lang="en-US"/>
            <a:t>Focus on CO₂ reduction, waste management, and AI-driven supply chain improvements.</a:t>
          </a:r>
        </a:p>
      </dgm:t>
    </dgm:pt>
    <dgm:pt modelId="{E677E15A-16BD-400A-8B8F-D02BC681A273}" type="parTrans" cxnId="{4EE0F091-8132-4167-B23A-BEAA72C621EB}">
      <dgm:prSet/>
      <dgm:spPr/>
      <dgm:t>
        <a:bodyPr/>
        <a:lstStyle/>
        <a:p>
          <a:endParaRPr lang="en-US"/>
        </a:p>
      </dgm:t>
    </dgm:pt>
    <dgm:pt modelId="{FFD32DA3-8D5A-4CCF-BA70-266FFBE702FE}" type="sibTrans" cxnId="{4EE0F091-8132-4167-B23A-BEAA72C621EB}">
      <dgm:prSet/>
      <dgm:spPr/>
      <dgm:t>
        <a:bodyPr/>
        <a:lstStyle/>
        <a:p>
          <a:endParaRPr lang="en-US"/>
        </a:p>
      </dgm:t>
    </dgm:pt>
    <dgm:pt modelId="{93D94CA4-48BA-4FD6-AE6F-78D1EC3B5F6F}">
      <dgm:prSet/>
      <dgm:spPr/>
      <dgm:t>
        <a:bodyPr/>
        <a:lstStyle/>
        <a:p>
          <a:r>
            <a:rPr lang="en-US"/>
            <a:t>Prioritize addressing consumer complaints to boost acceptance.</a:t>
          </a:r>
        </a:p>
      </dgm:t>
    </dgm:pt>
    <dgm:pt modelId="{DD2E210E-9D43-48C3-B6AE-1AA58C9A3F6A}" type="parTrans" cxnId="{4CD43E54-DD56-4B7E-81CC-DEDBF496A8D0}">
      <dgm:prSet/>
      <dgm:spPr/>
      <dgm:t>
        <a:bodyPr/>
        <a:lstStyle/>
        <a:p>
          <a:endParaRPr lang="en-US"/>
        </a:p>
      </dgm:t>
    </dgm:pt>
    <dgm:pt modelId="{16EF5F9E-899F-4EC3-B7A0-7D7FC918456B}" type="sibTrans" cxnId="{4CD43E54-DD56-4B7E-81CC-DEDBF496A8D0}">
      <dgm:prSet/>
      <dgm:spPr/>
      <dgm:t>
        <a:bodyPr/>
        <a:lstStyle/>
        <a:p>
          <a:endParaRPr lang="en-US"/>
        </a:p>
      </dgm:t>
    </dgm:pt>
    <dgm:pt modelId="{2094D4E8-7803-4A4E-94AD-F41FD7F55253}" type="pres">
      <dgm:prSet presAssocID="{9B6925E3-86DD-4AF2-8CD4-F7AC87E6B33E}" presName="Name0" presStyleCnt="0">
        <dgm:presLayoutVars>
          <dgm:dir/>
          <dgm:animLvl val="lvl"/>
          <dgm:resizeHandles val="exact"/>
        </dgm:presLayoutVars>
      </dgm:prSet>
      <dgm:spPr/>
    </dgm:pt>
    <dgm:pt modelId="{1FA22C3B-EBEE-4A19-B064-0346B566191F}" type="pres">
      <dgm:prSet presAssocID="{CDB3CB63-C270-4BA1-BA54-F8F4C372CF5F}" presName="linNode" presStyleCnt="0"/>
      <dgm:spPr/>
    </dgm:pt>
    <dgm:pt modelId="{18D2DD5E-52B6-4015-BD6B-371E18A2C319}" type="pres">
      <dgm:prSet presAssocID="{CDB3CB63-C270-4BA1-BA54-F8F4C372CF5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5CC4E7E-5B60-422B-A508-8FC7570ECDF0}" type="pres">
      <dgm:prSet presAssocID="{CDB3CB63-C270-4BA1-BA54-F8F4C372CF5F}" presName="descendantText" presStyleLbl="alignAccFollowNode1" presStyleIdx="0" presStyleCnt="2">
        <dgm:presLayoutVars>
          <dgm:bulletEnabled val="1"/>
        </dgm:presLayoutVars>
      </dgm:prSet>
      <dgm:spPr/>
    </dgm:pt>
    <dgm:pt modelId="{D836393C-839B-4D1F-8DC3-DB6E3B6DE6DB}" type="pres">
      <dgm:prSet presAssocID="{304F2F6D-A4F4-4546-B6B2-9C29B8658E00}" presName="sp" presStyleCnt="0"/>
      <dgm:spPr/>
    </dgm:pt>
    <dgm:pt modelId="{EAC83691-3CF8-4EBD-8744-F042D505E4FF}" type="pres">
      <dgm:prSet presAssocID="{7691A4BB-578D-4669-B9FF-7259CEF3805A}" presName="linNode" presStyleCnt="0"/>
      <dgm:spPr/>
    </dgm:pt>
    <dgm:pt modelId="{5C8DDA0B-E556-4393-8211-3038F280B47F}" type="pres">
      <dgm:prSet presAssocID="{7691A4BB-578D-4669-B9FF-7259CEF3805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AE5F988-60B1-45DE-ACF7-A9D9470DAA8F}" type="pres">
      <dgm:prSet presAssocID="{7691A4BB-578D-4669-B9FF-7259CEF3805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30F7E12-81CE-45EA-80C9-381E04FA76AB}" type="presOf" srcId="{CDB3CB63-C270-4BA1-BA54-F8F4C372CF5F}" destId="{18D2DD5E-52B6-4015-BD6B-371E18A2C319}" srcOrd="0" destOrd="0" presId="urn:microsoft.com/office/officeart/2005/8/layout/vList5"/>
    <dgm:cxn modelId="{D1F72618-B021-4798-870E-25B62F0752D4}" srcId="{7691A4BB-578D-4669-B9FF-7259CEF3805A}" destId="{1203204F-F466-4279-B090-F13A750BCEDE}" srcOrd="0" destOrd="0" parTransId="{889F1303-06F1-4189-AECB-AD34258DCAE1}" sibTransId="{5C64EEA7-6A60-499D-AD8A-A53FA8BFBDF6}"/>
    <dgm:cxn modelId="{9BE05132-7F4F-4CA5-9867-DFBBCD1EC436}" srcId="{CDB3CB63-C270-4BA1-BA54-F8F4C372CF5F}" destId="{1728DDD7-F5CA-43DF-8122-5E663CCA9F64}" srcOrd="0" destOrd="0" parTransId="{17031F67-A369-4044-A77A-F6A3694D3837}" sibTransId="{0A0DCE25-17F1-4873-9578-F0A3DF102C96}"/>
    <dgm:cxn modelId="{8B90E838-4B1B-4B67-958E-1F735FAC3C7A}" srcId="{9B6925E3-86DD-4AF2-8CD4-F7AC87E6B33E}" destId="{CDB3CB63-C270-4BA1-BA54-F8F4C372CF5F}" srcOrd="0" destOrd="0" parTransId="{FD671088-AA23-4886-860F-1B577C14EC57}" sibTransId="{304F2F6D-A4F4-4546-B6B2-9C29B8658E00}"/>
    <dgm:cxn modelId="{90580B41-9204-47A1-88AF-559306D302F5}" type="presOf" srcId="{9E502C82-BED2-499B-B62E-0778208D7AD7}" destId="{F5CC4E7E-5B60-422B-A508-8FC7570ECDF0}" srcOrd="0" destOrd="1" presId="urn:microsoft.com/office/officeart/2005/8/layout/vList5"/>
    <dgm:cxn modelId="{77F43A6A-E46F-49A8-8F16-50950012EBC8}" type="presOf" srcId="{7691A4BB-578D-4669-B9FF-7259CEF3805A}" destId="{5C8DDA0B-E556-4393-8211-3038F280B47F}" srcOrd="0" destOrd="0" presId="urn:microsoft.com/office/officeart/2005/8/layout/vList5"/>
    <dgm:cxn modelId="{C22FFC73-F253-4792-9F87-8CF7519BFF63}" srcId="{9B6925E3-86DD-4AF2-8CD4-F7AC87E6B33E}" destId="{7691A4BB-578D-4669-B9FF-7259CEF3805A}" srcOrd="1" destOrd="0" parTransId="{6D600FF9-AFC2-431D-90BA-DD401E8BF048}" sibTransId="{CDC03DDC-4CD7-4FB5-B37B-BBC8FA4205FB}"/>
    <dgm:cxn modelId="{4CD43E54-DD56-4B7E-81CC-DEDBF496A8D0}" srcId="{7691A4BB-578D-4669-B9FF-7259CEF3805A}" destId="{93D94CA4-48BA-4FD6-AE6F-78D1EC3B5F6F}" srcOrd="2" destOrd="0" parTransId="{DD2E210E-9D43-48C3-B6AE-1AA58C9A3F6A}" sibTransId="{16EF5F9E-899F-4EC3-B7A0-7D7FC918456B}"/>
    <dgm:cxn modelId="{8C056F54-EC2E-463A-8698-A0E35B091DCB}" type="presOf" srcId="{1203204F-F466-4279-B090-F13A750BCEDE}" destId="{9AE5F988-60B1-45DE-ACF7-A9D9470DAA8F}" srcOrd="0" destOrd="0" presId="urn:microsoft.com/office/officeart/2005/8/layout/vList5"/>
    <dgm:cxn modelId="{7AE68979-C151-4A98-B6DB-73EC7F4E950B}" srcId="{CDB3CB63-C270-4BA1-BA54-F8F4C372CF5F}" destId="{ECA41F94-0678-4AC7-8209-38CBB14FE855}" srcOrd="2" destOrd="0" parTransId="{C3998F32-56AD-47F0-A872-CEBCE39F9672}" sibTransId="{61B1E3FC-229D-445C-986C-234F0B144E98}"/>
    <dgm:cxn modelId="{4EE0F091-8132-4167-B23A-BEAA72C621EB}" srcId="{7691A4BB-578D-4669-B9FF-7259CEF3805A}" destId="{741E3A67-B6EF-4E0F-8DC3-07BFF8E1D2F7}" srcOrd="1" destOrd="0" parTransId="{E677E15A-16BD-400A-8B8F-D02BC681A273}" sibTransId="{FFD32DA3-8D5A-4CCF-BA70-266FFBE702FE}"/>
    <dgm:cxn modelId="{525DDA96-3601-4279-B4DD-956F77941132}" srcId="{CDB3CB63-C270-4BA1-BA54-F8F4C372CF5F}" destId="{9E502C82-BED2-499B-B62E-0778208D7AD7}" srcOrd="1" destOrd="0" parTransId="{5E68E8A0-17FC-4FEA-A8CE-602414838B1A}" sibTransId="{62B638F7-C618-48EF-BB5D-F3DE20C3DFE1}"/>
    <dgm:cxn modelId="{27E5EC9B-44E5-47B9-8805-13EACBAA1864}" type="presOf" srcId="{ECA41F94-0678-4AC7-8209-38CBB14FE855}" destId="{F5CC4E7E-5B60-422B-A508-8FC7570ECDF0}" srcOrd="0" destOrd="2" presId="urn:microsoft.com/office/officeart/2005/8/layout/vList5"/>
    <dgm:cxn modelId="{059EFBA0-3B44-46BA-BE13-5C0223339B1B}" type="presOf" srcId="{1728DDD7-F5CA-43DF-8122-5E663CCA9F64}" destId="{F5CC4E7E-5B60-422B-A508-8FC7570ECDF0}" srcOrd="0" destOrd="0" presId="urn:microsoft.com/office/officeart/2005/8/layout/vList5"/>
    <dgm:cxn modelId="{7D2786B1-21AB-42B4-8528-E5E74D264AE4}" type="presOf" srcId="{93D94CA4-48BA-4FD6-AE6F-78D1EC3B5F6F}" destId="{9AE5F988-60B1-45DE-ACF7-A9D9470DAA8F}" srcOrd="0" destOrd="2" presId="urn:microsoft.com/office/officeart/2005/8/layout/vList5"/>
    <dgm:cxn modelId="{435559E2-458A-4B26-8B3B-5948CB75A8DF}" type="presOf" srcId="{9B6925E3-86DD-4AF2-8CD4-F7AC87E6B33E}" destId="{2094D4E8-7803-4A4E-94AD-F41FD7F55253}" srcOrd="0" destOrd="0" presId="urn:microsoft.com/office/officeart/2005/8/layout/vList5"/>
    <dgm:cxn modelId="{9F25D6F6-AFD8-4A91-BF81-99666791B012}" type="presOf" srcId="{741E3A67-B6EF-4E0F-8DC3-07BFF8E1D2F7}" destId="{9AE5F988-60B1-45DE-ACF7-A9D9470DAA8F}" srcOrd="0" destOrd="1" presId="urn:microsoft.com/office/officeart/2005/8/layout/vList5"/>
    <dgm:cxn modelId="{2C0510FF-F6CF-482D-A4E4-DFFA3034C925}" type="presParOf" srcId="{2094D4E8-7803-4A4E-94AD-F41FD7F55253}" destId="{1FA22C3B-EBEE-4A19-B064-0346B566191F}" srcOrd="0" destOrd="0" presId="urn:microsoft.com/office/officeart/2005/8/layout/vList5"/>
    <dgm:cxn modelId="{3B185FF5-9249-42EE-924F-38DA3BABF0D7}" type="presParOf" srcId="{1FA22C3B-EBEE-4A19-B064-0346B566191F}" destId="{18D2DD5E-52B6-4015-BD6B-371E18A2C319}" srcOrd="0" destOrd="0" presId="urn:microsoft.com/office/officeart/2005/8/layout/vList5"/>
    <dgm:cxn modelId="{1BBA603F-1EA6-4F80-BE04-77F5B4EB32E8}" type="presParOf" srcId="{1FA22C3B-EBEE-4A19-B064-0346B566191F}" destId="{F5CC4E7E-5B60-422B-A508-8FC7570ECDF0}" srcOrd="1" destOrd="0" presId="urn:microsoft.com/office/officeart/2005/8/layout/vList5"/>
    <dgm:cxn modelId="{C593D99E-8964-4BE5-BB2D-52FBB456988D}" type="presParOf" srcId="{2094D4E8-7803-4A4E-94AD-F41FD7F55253}" destId="{D836393C-839B-4D1F-8DC3-DB6E3B6DE6DB}" srcOrd="1" destOrd="0" presId="urn:microsoft.com/office/officeart/2005/8/layout/vList5"/>
    <dgm:cxn modelId="{574B95AE-0DAB-43F6-B970-E56FACB797DD}" type="presParOf" srcId="{2094D4E8-7803-4A4E-94AD-F41FD7F55253}" destId="{EAC83691-3CF8-4EBD-8744-F042D505E4FF}" srcOrd="2" destOrd="0" presId="urn:microsoft.com/office/officeart/2005/8/layout/vList5"/>
    <dgm:cxn modelId="{0C45428B-3532-474A-9D2A-B0FD6817743F}" type="presParOf" srcId="{EAC83691-3CF8-4EBD-8744-F042D505E4FF}" destId="{5C8DDA0B-E556-4393-8211-3038F280B47F}" srcOrd="0" destOrd="0" presId="urn:microsoft.com/office/officeart/2005/8/layout/vList5"/>
    <dgm:cxn modelId="{42A54FFB-5A89-4E24-9F14-2E77D0E7EDCD}" type="presParOf" srcId="{EAC83691-3CF8-4EBD-8744-F042D505E4FF}" destId="{9AE5F988-60B1-45DE-ACF7-A9D9470DAA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4FB12-5B67-40A0-8D6A-FFBB4661A426}">
      <dsp:nvSpPr>
        <dsp:cNvPr id="0" name=""/>
        <dsp:cNvSpPr/>
      </dsp:nvSpPr>
      <dsp:spPr>
        <a:xfrm>
          <a:off x="0" y="477943"/>
          <a:ext cx="6949440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95732" rIns="53935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Assess program effectiveness in reducing carbon emissions and improving sustainability.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Evaluate technological and economic challenges influencing production and adoption.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Offer actionable recommendations to optimize policies, investments, and communication strategies.</a:t>
          </a:r>
        </a:p>
      </dsp:txBody>
      <dsp:txXfrm>
        <a:off x="0" y="477943"/>
        <a:ext cx="6949440" cy="2513700"/>
      </dsp:txXfrm>
    </dsp:sp>
    <dsp:sp modelId="{B520FD10-1373-4B24-8444-7E3FB3EEC141}">
      <dsp:nvSpPr>
        <dsp:cNvPr id="0" name=""/>
        <dsp:cNvSpPr/>
      </dsp:nvSpPr>
      <dsp:spPr>
        <a:xfrm>
          <a:off x="347472" y="197503"/>
          <a:ext cx="486460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Objective </a:t>
          </a:r>
          <a:endParaRPr lang="en-US" sz="1900" kern="1200"/>
        </a:p>
      </dsp:txBody>
      <dsp:txXfrm>
        <a:off x="374852" y="224883"/>
        <a:ext cx="4809848" cy="506120"/>
      </dsp:txXfrm>
    </dsp:sp>
    <dsp:sp modelId="{5067A172-1340-4625-A883-77C302F3D109}">
      <dsp:nvSpPr>
        <dsp:cNvPr id="0" name=""/>
        <dsp:cNvSpPr/>
      </dsp:nvSpPr>
      <dsp:spPr>
        <a:xfrm>
          <a:off x="0" y="3374683"/>
          <a:ext cx="6949440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395732" rIns="53935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To comprehensively study the multi-dimensional impacts of India's ethanol blending program.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To support data-driven decision-making for enhancing program efficiency and acceptance.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/>
            <a:t>T</a:t>
          </a:r>
          <a:r>
            <a:rPr lang="en-US" sz="1900" kern="1200"/>
            <a:t>o contribute to sustainability goals by identifying key areas for improvement.</a:t>
          </a:r>
        </a:p>
      </dsp:txBody>
      <dsp:txXfrm>
        <a:off x="0" y="3374683"/>
        <a:ext cx="6949440" cy="2214450"/>
      </dsp:txXfrm>
    </dsp:sp>
    <dsp:sp modelId="{EC7CEF03-8301-4733-B3B0-C12107050544}">
      <dsp:nvSpPr>
        <dsp:cNvPr id="0" name=""/>
        <dsp:cNvSpPr/>
      </dsp:nvSpPr>
      <dsp:spPr>
        <a:xfrm>
          <a:off x="347472" y="3094243"/>
          <a:ext cx="486460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Purpose</a:t>
          </a:r>
          <a:endParaRPr lang="en-US" sz="1900" kern="1200"/>
        </a:p>
      </dsp:txBody>
      <dsp:txXfrm>
        <a:off x="374852" y="3121623"/>
        <a:ext cx="480984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88226-A3AB-4855-A61C-DE91C362FD82}">
      <dsp:nvSpPr>
        <dsp:cNvPr id="0" name=""/>
        <dsp:cNvSpPr/>
      </dsp:nvSpPr>
      <dsp:spPr>
        <a:xfrm>
          <a:off x="693518" y="1127177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1F055-600D-4A4B-B8A8-A3989C8F6BEC}">
      <dsp:nvSpPr>
        <dsp:cNvPr id="0" name=""/>
        <dsp:cNvSpPr/>
      </dsp:nvSpPr>
      <dsp:spPr>
        <a:xfrm>
          <a:off x="927518" y="136117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1FA5-71AD-4B59-AADD-254AFE174743}">
      <dsp:nvSpPr>
        <dsp:cNvPr id="0" name=""/>
        <dsp:cNvSpPr/>
      </dsp:nvSpPr>
      <dsp:spPr>
        <a:xfrm>
          <a:off x="342518" y="25671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Economical Factor</a:t>
          </a:r>
          <a:endParaRPr lang="en-US" sz="1500" kern="1200"/>
        </a:p>
      </dsp:txBody>
      <dsp:txXfrm>
        <a:off x="342518" y="2567177"/>
        <a:ext cx="1800000" cy="720000"/>
      </dsp:txXfrm>
    </dsp:sp>
    <dsp:sp modelId="{35819417-E650-4D44-8BC0-7A97EF8F5835}">
      <dsp:nvSpPr>
        <dsp:cNvPr id="0" name=""/>
        <dsp:cNvSpPr/>
      </dsp:nvSpPr>
      <dsp:spPr>
        <a:xfrm>
          <a:off x="2808518" y="1127177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B4056-C0FA-489F-B33E-181FD5209332}">
      <dsp:nvSpPr>
        <dsp:cNvPr id="0" name=""/>
        <dsp:cNvSpPr/>
      </dsp:nvSpPr>
      <dsp:spPr>
        <a:xfrm>
          <a:off x="3042518" y="136117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497E3-F6C9-478D-8ABC-877E63AAC15C}">
      <dsp:nvSpPr>
        <dsp:cNvPr id="0" name=""/>
        <dsp:cNvSpPr/>
      </dsp:nvSpPr>
      <dsp:spPr>
        <a:xfrm>
          <a:off x="2457518" y="25671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Technological Factor</a:t>
          </a:r>
          <a:endParaRPr lang="en-US" sz="1500" kern="1200"/>
        </a:p>
      </dsp:txBody>
      <dsp:txXfrm>
        <a:off x="2457518" y="2567177"/>
        <a:ext cx="1800000" cy="720000"/>
      </dsp:txXfrm>
    </dsp:sp>
    <dsp:sp modelId="{EE29445A-460C-48E2-ACFC-7A8C8EBE4143}">
      <dsp:nvSpPr>
        <dsp:cNvPr id="0" name=""/>
        <dsp:cNvSpPr/>
      </dsp:nvSpPr>
      <dsp:spPr>
        <a:xfrm>
          <a:off x="4923518" y="1127177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2D100-1750-4301-A654-BB142095127D}">
      <dsp:nvSpPr>
        <dsp:cNvPr id="0" name=""/>
        <dsp:cNvSpPr/>
      </dsp:nvSpPr>
      <dsp:spPr>
        <a:xfrm>
          <a:off x="5157518" y="136117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3663E-9715-45C9-9294-3D44F65077C2}">
      <dsp:nvSpPr>
        <dsp:cNvPr id="0" name=""/>
        <dsp:cNvSpPr/>
      </dsp:nvSpPr>
      <dsp:spPr>
        <a:xfrm>
          <a:off x="4572518" y="25671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Social Factor</a:t>
          </a:r>
          <a:endParaRPr lang="en-US" sz="1500" kern="1200"/>
        </a:p>
      </dsp:txBody>
      <dsp:txXfrm>
        <a:off x="4572518" y="2567177"/>
        <a:ext cx="1800000" cy="720000"/>
      </dsp:txXfrm>
    </dsp:sp>
    <dsp:sp modelId="{2CBC90D4-1EF6-4ED4-9E2E-52AAB106C4BE}">
      <dsp:nvSpPr>
        <dsp:cNvPr id="0" name=""/>
        <dsp:cNvSpPr/>
      </dsp:nvSpPr>
      <dsp:spPr>
        <a:xfrm>
          <a:off x="7038518" y="1127177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5DFD9-87F1-436E-8618-D0CF20157275}">
      <dsp:nvSpPr>
        <dsp:cNvPr id="0" name=""/>
        <dsp:cNvSpPr/>
      </dsp:nvSpPr>
      <dsp:spPr>
        <a:xfrm>
          <a:off x="7272518" y="136117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AE487-6AC4-4817-9BCB-E8D8AF6F13BD}">
      <dsp:nvSpPr>
        <dsp:cNvPr id="0" name=""/>
        <dsp:cNvSpPr/>
      </dsp:nvSpPr>
      <dsp:spPr>
        <a:xfrm>
          <a:off x="6687518" y="25671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Legal Factor</a:t>
          </a:r>
          <a:endParaRPr lang="en-US" sz="1500" kern="1200"/>
        </a:p>
      </dsp:txBody>
      <dsp:txXfrm>
        <a:off x="6687518" y="2567177"/>
        <a:ext cx="1800000" cy="720000"/>
      </dsp:txXfrm>
    </dsp:sp>
    <dsp:sp modelId="{7F2C1A51-20A3-4C65-8D2D-B6E1623E3F32}">
      <dsp:nvSpPr>
        <dsp:cNvPr id="0" name=""/>
        <dsp:cNvSpPr/>
      </dsp:nvSpPr>
      <dsp:spPr>
        <a:xfrm>
          <a:off x="9153518" y="1127177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DEDB5-3CE7-49C0-8C7C-2831680FEB3B}">
      <dsp:nvSpPr>
        <dsp:cNvPr id="0" name=""/>
        <dsp:cNvSpPr/>
      </dsp:nvSpPr>
      <dsp:spPr>
        <a:xfrm>
          <a:off x="9387518" y="136117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6866F-C814-4F5B-8AF3-879044701592}">
      <dsp:nvSpPr>
        <dsp:cNvPr id="0" name=""/>
        <dsp:cNvSpPr/>
      </dsp:nvSpPr>
      <dsp:spPr>
        <a:xfrm>
          <a:off x="8802518" y="256717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/>
            <a:t>Environmental Factor</a:t>
          </a:r>
          <a:endParaRPr lang="en-US" sz="1500" kern="1200"/>
        </a:p>
      </dsp:txBody>
      <dsp:txXfrm>
        <a:off x="8802518" y="2567177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E45A-7F51-4DCF-82A9-7E3EEFA66A83}">
      <dsp:nvSpPr>
        <dsp:cNvPr id="0" name=""/>
        <dsp:cNvSpPr/>
      </dsp:nvSpPr>
      <dsp:spPr>
        <a:xfrm>
          <a:off x="478846" y="0"/>
          <a:ext cx="1509048" cy="1296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95CB2C-A345-41EB-BB4C-AE53DAEC53F0}">
      <dsp:nvSpPr>
        <dsp:cNvPr id="0" name=""/>
        <dsp:cNvSpPr/>
      </dsp:nvSpPr>
      <dsp:spPr>
        <a:xfrm>
          <a:off x="478846" y="1446583"/>
          <a:ext cx="4311566" cy="555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300" kern="1200"/>
            <a:t>Legal Factor</a:t>
          </a:r>
          <a:endParaRPr lang="en-US" sz="3300" kern="1200"/>
        </a:p>
      </dsp:txBody>
      <dsp:txXfrm>
        <a:off x="478846" y="1446583"/>
        <a:ext cx="4311566" cy="555643"/>
      </dsp:txXfrm>
    </dsp:sp>
    <dsp:sp modelId="{E35762CD-F77C-4B3C-ABC0-746510B35ABE}">
      <dsp:nvSpPr>
        <dsp:cNvPr id="0" name=""/>
        <dsp:cNvSpPr/>
      </dsp:nvSpPr>
      <dsp:spPr>
        <a:xfrm>
          <a:off x="478846" y="2072033"/>
          <a:ext cx="4311566" cy="199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Policy Stability:</a:t>
          </a:r>
          <a:r>
            <a:rPr lang="en-US" sz="1700" kern="1200"/>
            <a:t> Frequent policy changes create uncertainty and reduce public trust.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Regulation Impact: </a:t>
          </a:r>
          <a:r>
            <a:rPr lang="en-US" sz="1700" kern="1200"/>
            <a:t>Weak correlation with economic outcomes suggests potential for improvement.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Communication: </a:t>
          </a:r>
          <a:r>
            <a:rPr lang="en-CA" sz="1700" kern="1200"/>
            <a:t>Transparent dissemination of policies is essential for public support.</a:t>
          </a:r>
          <a:endParaRPr lang="en-US" sz="1700" kern="1200"/>
        </a:p>
      </dsp:txBody>
      <dsp:txXfrm>
        <a:off x="478846" y="2072033"/>
        <a:ext cx="4311566" cy="1994397"/>
      </dsp:txXfrm>
    </dsp:sp>
    <dsp:sp modelId="{0A483844-9212-4317-9EA6-E12D0999C901}">
      <dsp:nvSpPr>
        <dsp:cNvPr id="0" name=""/>
        <dsp:cNvSpPr/>
      </dsp:nvSpPr>
      <dsp:spPr>
        <a:xfrm>
          <a:off x="5544937" y="0"/>
          <a:ext cx="1509048" cy="1296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7F0EA1-6797-4703-84E5-239FDFE095DB}">
      <dsp:nvSpPr>
        <dsp:cNvPr id="0" name=""/>
        <dsp:cNvSpPr/>
      </dsp:nvSpPr>
      <dsp:spPr>
        <a:xfrm>
          <a:off x="5544937" y="1446583"/>
          <a:ext cx="4311566" cy="555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300" kern="1200"/>
            <a:t>Environmental factor</a:t>
          </a:r>
          <a:endParaRPr lang="en-US" sz="3300" kern="1200"/>
        </a:p>
      </dsp:txBody>
      <dsp:txXfrm>
        <a:off x="5544937" y="1446583"/>
        <a:ext cx="4311566" cy="555643"/>
      </dsp:txXfrm>
    </dsp:sp>
    <dsp:sp modelId="{DA621C69-2D6A-41E9-88A5-B9CB30391BD3}">
      <dsp:nvSpPr>
        <dsp:cNvPr id="0" name=""/>
        <dsp:cNvSpPr/>
      </dsp:nvSpPr>
      <dsp:spPr>
        <a:xfrm>
          <a:off x="5544937" y="2072033"/>
          <a:ext cx="4311566" cy="1994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/>
            <a:t>Carbon Emissions: </a:t>
          </a:r>
          <a:r>
            <a:rPr lang="en-CA" sz="1700" kern="1200"/>
            <a:t>Declining emissions signal progress in sustainability efforts.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Waste Management: </a:t>
          </a:r>
          <a:r>
            <a:rPr lang="en-US" sz="1700" kern="1200"/>
            <a:t>Efficient handling of waste boosts the Sustainability Index</a:t>
          </a:r>
          <a:r>
            <a:rPr lang="en-CA" sz="1700" kern="1200"/>
            <a:t>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Air Quality: </a:t>
          </a:r>
          <a:r>
            <a:rPr lang="en-US" sz="1700" kern="1200"/>
            <a:t>Poor air quality highlights the need for pollution control.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Renewable Energy: </a:t>
          </a:r>
          <a:r>
            <a:rPr lang="en-US" sz="1700" kern="1200"/>
            <a:t>Moderately supports sustainability alongside emissions reduction.</a:t>
          </a:r>
        </a:p>
      </dsp:txBody>
      <dsp:txXfrm>
        <a:off x="5544937" y="2072033"/>
        <a:ext cx="4311566" cy="1994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C4E7E-5B60-422B-A508-8FC7570ECDF0}">
      <dsp:nvSpPr>
        <dsp:cNvPr id="0" name=""/>
        <dsp:cNvSpPr/>
      </dsp:nvSpPr>
      <dsp:spPr>
        <a:xfrm rot="5400000">
          <a:off x="4220340" y="-1105959"/>
          <a:ext cx="2258144" cy="503474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The ethanol blending program shows multi-dimensional impacts across economic, political, technological, environmental, and social factors.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Carbon emissions reduction, waste management, and public trust are key drivers of success.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Frequent policy changes and unresolved consumer complaints hinder progress.</a:t>
          </a:r>
        </a:p>
      </dsp:txBody>
      <dsp:txXfrm rot="-5400000">
        <a:off x="2832042" y="392573"/>
        <a:ext cx="4924507" cy="2037676"/>
      </dsp:txXfrm>
    </dsp:sp>
    <dsp:sp modelId="{18D2DD5E-52B6-4015-BD6B-371E18A2C319}">
      <dsp:nvSpPr>
        <dsp:cNvPr id="0" name=""/>
        <dsp:cNvSpPr/>
      </dsp:nvSpPr>
      <dsp:spPr>
        <a:xfrm>
          <a:off x="0" y="70"/>
          <a:ext cx="2832041" cy="2822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 of Key insights 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7792" y="137862"/>
        <a:ext cx="2556457" cy="2547096"/>
      </dsp:txXfrm>
    </dsp:sp>
    <dsp:sp modelId="{9AE5F988-60B1-45DE-ACF7-A9D9470DAA8F}">
      <dsp:nvSpPr>
        <dsp:cNvPr id="0" name=""/>
        <dsp:cNvSpPr/>
      </dsp:nvSpPr>
      <dsp:spPr>
        <a:xfrm rot="5400000">
          <a:off x="4220340" y="1857855"/>
          <a:ext cx="2258144" cy="503474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Stabilize policies and improve communication for public trust.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Focus on CO₂ reduction, waste management, and AI-driven supply chain improvements.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Prioritize addressing consumer complaints to boost acceptance.</a:t>
          </a:r>
        </a:p>
      </dsp:txBody>
      <dsp:txXfrm rot="-5400000">
        <a:off x="2832042" y="3356387"/>
        <a:ext cx="4924507" cy="2037676"/>
      </dsp:txXfrm>
    </dsp:sp>
    <dsp:sp modelId="{5C8DDA0B-E556-4393-8211-3038F280B47F}">
      <dsp:nvSpPr>
        <dsp:cNvPr id="0" name=""/>
        <dsp:cNvSpPr/>
      </dsp:nvSpPr>
      <dsp:spPr>
        <a:xfrm>
          <a:off x="0" y="2963885"/>
          <a:ext cx="2832041" cy="2822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Strategy Recommendations </a:t>
          </a:r>
          <a:endParaRPr lang="en-US" sz="2100" kern="1200" dirty="0"/>
        </a:p>
      </dsp:txBody>
      <dsp:txXfrm>
        <a:off x="137792" y="3101677"/>
        <a:ext cx="2556457" cy="254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2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9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4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8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6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0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7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9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hemical Compounds">
            <a:extLst>
              <a:ext uri="{FF2B5EF4-FFF2-40B4-BE49-F238E27FC236}">
                <a16:creationId xmlns:a16="http://schemas.microsoft.com/office/drawing/2014/main" id="{3C9DC9AA-DC72-23F6-9730-AF4ED1ECA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1FC99153-02A2-62CC-C8DB-84D8D0E88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474" y="2377440"/>
            <a:ext cx="2540000" cy="228600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CB27B-FDC6-EA1A-B001-1EE7B04FF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rgbClr val="FFFFFF"/>
                </a:solidFill>
              </a:rPr>
              <a:t>Ethanol Blending Program in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0795F-5FF3-8265-32C7-0A6A2077C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1971" y="3973128"/>
            <a:ext cx="2397478" cy="1189425"/>
          </a:xfrm>
        </p:spPr>
        <p:txBody>
          <a:bodyPr>
            <a:normAutofit fontScale="25000" lnSpcReduction="20000"/>
          </a:bodyPr>
          <a:lstStyle/>
          <a:p>
            <a:pPr algn="r">
              <a:lnSpc>
                <a:spcPct val="110000"/>
              </a:lnSpc>
            </a:pPr>
            <a:r>
              <a:rPr lang="en-US" sz="5600" dirty="0">
                <a:solidFill>
                  <a:srgbClr val="FFFFFF"/>
                </a:solidFill>
              </a:rPr>
              <a:t>SUBMITTED BY – </a:t>
            </a:r>
          </a:p>
          <a:p>
            <a:pPr algn="r">
              <a:lnSpc>
                <a:spcPct val="110000"/>
              </a:lnSpc>
              <a:spcAft>
                <a:spcPts val="800"/>
              </a:spcAft>
              <a:buNone/>
            </a:pPr>
            <a:r>
              <a:rPr lang="en-CA" sz="5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Rohit Kumar – NF1003118</a:t>
            </a:r>
            <a:endParaRPr lang="en-CA" sz="5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Aft>
                <a:spcPts val="800"/>
              </a:spcAft>
              <a:buNone/>
            </a:pPr>
            <a:r>
              <a:rPr lang="en-CA" sz="5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Krishna Patel – NF1017043</a:t>
            </a:r>
            <a:endParaRPr lang="en-CA" sz="5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Aft>
                <a:spcPts val="800"/>
              </a:spcAft>
            </a:pPr>
            <a:r>
              <a:rPr lang="en-CA" sz="5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Heta Chavda - NF1014555</a:t>
            </a:r>
            <a:endParaRPr lang="en-CA" sz="5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</a:pPr>
            <a:endParaRPr lang="en-US" sz="600" dirty="0">
              <a:solidFill>
                <a:srgbClr val="FFFFFF"/>
              </a:solidFill>
            </a:endParaRPr>
          </a:p>
          <a:p>
            <a:pPr algn="r">
              <a:lnSpc>
                <a:spcPct val="110000"/>
              </a:lnSpc>
            </a:pPr>
            <a:endParaRPr lang="en-CA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33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15BA6-5276-4F61-2B43-B1A09490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096"/>
            <a:ext cx="3494314" cy="1008018"/>
          </a:xfrm>
        </p:spPr>
        <p:txBody>
          <a:bodyPr anchor="t">
            <a:normAutofit/>
          </a:bodyPr>
          <a:lstStyle/>
          <a:p>
            <a:r>
              <a:rPr lang="en-CA" sz="3100" dirty="0"/>
              <a:t>Conclusion and </a:t>
            </a:r>
            <a:r>
              <a:rPr lang="en-CA" sz="3100" dirty="0" err="1"/>
              <a:t>Recomendations</a:t>
            </a:r>
            <a:endParaRPr lang="en-CA" sz="3100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9A44703-884F-A837-1284-5D6417CB3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771426"/>
              </p:ext>
            </p:extLst>
          </p:nvPr>
        </p:nvGraphicFramePr>
        <p:xfrm>
          <a:off x="3770045" y="535681"/>
          <a:ext cx="7866783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81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C2578449-70C3-AF82-50C8-A68AFDEE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6247" b="1875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798DD9-E4F1-3742-E9F9-B60C273C9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FFFFFF"/>
                </a:solidFill>
              </a:rPr>
              <a:t>Thank You :)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DDA36-6A3A-4469-E61A-52D79D341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endParaRPr lang="en-CA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9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78054-CC3A-A059-CDB7-5D3A74DC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7" y="603504"/>
            <a:ext cx="5916168" cy="1527048"/>
          </a:xfrm>
        </p:spPr>
        <p:txBody>
          <a:bodyPr anchor="b">
            <a:normAutofit/>
          </a:bodyPr>
          <a:lstStyle/>
          <a:p>
            <a:r>
              <a:rPr lang="en-CA" dirty="0"/>
              <a:t>Overview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75DD0175-666F-F64A-683B-95F2A8A4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42" r="35708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9235-8BC8-FAC5-6D24-760B9D2F4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7" y="2214282"/>
            <a:ext cx="5916168" cy="40950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case study uses diverse visualizations to examine India's ethanol blending program.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correlations among economic, political, social, technological, and environmental factors.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trends, inefficiencies, and impacts on sustainability, fuel demand, and consumer acceptance.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7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46892-D27E-7C7C-A9EC-97AEF49E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B0F864-DB2A-2953-3FE8-51124317AD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791942"/>
              </p:ext>
            </p:extLst>
          </p:nvPr>
        </p:nvGraphicFramePr>
        <p:xfrm>
          <a:off x="3018931" y="439783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03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57789-477C-1BD3-4572-1318F105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252774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Overview of the Pestel analysis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078516-D24A-BB82-2D5E-DE3A7E658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73" y="707571"/>
            <a:ext cx="7711373" cy="59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FA9C7-68A5-7281-9618-BCA991DA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CA" dirty="0"/>
              <a:t>Pestel Analysis Factors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280A37A-56E0-B4E0-6FA6-B95C779A5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619333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357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57166-DB03-ED04-057D-955061AE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Economical Factor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7D7F74-9E04-8E48-B28A-C0FD8A2B3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55" y="1782115"/>
            <a:ext cx="74644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4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3D3A3-FABE-04A9-9D8E-4BEFA3B3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Technological Factor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2505726-9576-6B39-640A-D027FE590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37" y="1782115"/>
            <a:ext cx="75259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47701-6296-72F0-11A2-437F9770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Social Factor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B555FC-F4EE-CD9F-76E2-2F68479F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3" y="1782115"/>
            <a:ext cx="73741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0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4AB40-4AA1-2FAF-0338-C3433861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486D2-6F10-78F2-22F1-3ECC174FA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225494"/>
              </p:ext>
            </p:extLst>
          </p:nvPr>
        </p:nvGraphicFramePr>
        <p:xfrm>
          <a:off x="928325" y="9710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344939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340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Neue Haas Grotesk Text Pro</vt:lpstr>
      <vt:lpstr>Times New Roman</vt:lpstr>
      <vt:lpstr>VanillaVTI</vt:lpstr>
      <vt:lpstr>Ethanol Blending Program in India</vt:lpstr>
      <vt:lpstr>Overview</vt:lpstr>
      <vt:lpstr>PowerPoint Presentation</vt:lpstr>
      <vt:lpstr>Overview of the Pestel analysis</vt:lpstr>
      <vt:lpstr>Pestel Analysis Factors</vt:lpstr>
      <vt:lpstr>Economical Factor</vt:lpstr>
      <vt:lpstr>Technological Factor</vt:lpstr>
      <vt:lpstr>Social Factor</vt:lpstr>
      <vt:lpstr>PowerPoint Presentation</vt:lpstr>
      <vt:lpstr>Conclusion and Recomendations</vt:lpstr>
      <vt:lpstr>Thank You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Patel</dc:creator>
  <cp:lastModifiedBy>Krishna Patel</cp:lastModifiedBy>
  <cp:revision>1</cp:revision>
  <dcterms:created xsi:type="dcterms:W3CDTF">2025-03-27T12:03:44Z</dcterms:created>
  <dcterms:modified xsi:type="dcterms:W3CDTF">2025-03-27T12:42:07Z</dcterms:modified>
</cp:coreProperties>
</file>